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91" r:id="rId6"/>
    <p:sldId id="262" r:id="rId7"/>
    <p:sldId id="294" r:id="rId8"/>
    <p:sldId id="295" r:id="rId9"/>
    <p:sldId id="292" r:id="rId10"/>
    <p:sldId id="265" r:id="rId11"/>
    <p:sldId id="266" r:id="rId12"/>
    <p:sldId id="293" r:id="rId13"/>
    <p:sldId id="269" r:id="rId14"/>
    <p:sldId id="296" r:id="rId15"/>
    <p:sldId id="297" r:id="rId16"/>
    <p:sldId id="272" r:id="rId17"/>
    <p:sldId id="273" r:id="rId18"/>
    <p:sldId id="298" r:id="rId19"/>
    <p:sldId id="276" r:id="rId20"/>
    <p:sldId id="277" r:id="rId21"/>
    <p:sldId id="278" r:id="rId22"/>
    <p:sldId id="299" r:id="rId23"/>
    <p:sldId id="280" r:id="rId24"/>
    <p:sldId id="281" r:id="rId25"/>
    <p:sldId id="282" r:id="rId26"/>
    <p:sldId id="284" r:id="rId27"/>
    <p:sldId id="285" r:id="rId28"/>
    <p:sldId id="287" r:id="rId29"/>
    <p:sldId id="288" r:id="rId30"/>
    <p:sldId id="289" r:id="rId31"/>
    <p:sldId id="300" r:id="rId32"/>
  </p:sldIdLst>
  <p:sldSz cx="12192000" cy="6858000"/>
  <p:notesSz cx="6858000" cy="9144000"/>
  <p:embeddedFontLst>
    <p:embeddedFont>
      <p:font typeface="OPPOSans H" panose="02010600030101010101" charset="-122"/>
      <p:regular r:id="rId33"/>
    </p:embeddedFont>
    <p:embeddedFont>
      <p:font typeface="OPPOSans R" panose="02010600030101010101" charset="-122"/>
      <p:regular r:id="rId34"/>
    </p:embeddedFont>
    <p:embeddedFont>
      <p:font typeface="Source Han Sans" panose="02010600030101010101" charset="-122"/>
      <p:regular r:id="rId35"/>
    </p:embeddedFont>
    <p:embeddedFont>
      <p:font typeface="Source Han Sans CN Bold" panose="02010600030101010101" charset="-122"/>
      <p:bold r:id="rId36"/>
    </p:embeddedFont>
    <p:embeddedFont>
      <p:font typeface="Microsoft PhagsPa" panose="020B0502040204020203" pitchFamily="34" charset="0"/>
      <p:regular r:id="rId37"/>
      <p:bold r:id="rId38"/>
    </p:embeddedFont>
    <p:embeddedFont>
      <p:font typeface="等线" panose="02010600030101010101" pitchFamily="2" charset="-122"/>
      <p:regular r:id="rId39"/>
      <p:bold r:id="rId40"/>
    </p:embeddedFont>
    <p:embeddedFont>
      <p:font typeface="等线 Light" panose="02010600030101010101" pitchFamily="2" charset="-122"/>
      <p:regular r:id="rId41"/>
    </p:embeddedFont>
    <p:embeddedFont>
      <p:font typeface="微软雅黑" panose="020B0503020204020204" pitchFamily="34" charset="-122"/>
      <p:regular r:id="rId42"/>
      <p:bold r:id="rId43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 snapToGrid="0">
      <p:cViewPr varScale="1">
        <p:scale>
          <a:sx n="106" d="100"/>
          <a:sy n="106" d="100"/>
        </p:scale>
        <p:origin x="510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hyperlink" Target="https://schwork.gavinchen.top/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"/>
          <p:cNvSpPr txBox="1"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81012" y="338274"/>
            <a:ext cx="7054747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30" name="标题 1"/>
          <p:cNvSpPr>
            <a:spLocks noChangeArrowheads="1"/>
          </p:cNvSpPr>
          <p:nvPr/>
        </p:nvSpPr>
        <p:spPr bwMode="auto">
          <a:xfrm>
            <a:off x="157163" y="449263"/>
            <a:ext cx="487362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1" name="标题 1"/>
          <p:cNvSpPr>
            <a:spLocks noChangeArrowheads="1"/>
          </p:cNvSpPr>
          <p:nvPr/>
        </p:nvSpPr>
        <p:spPr bwMode="auto">
          <a:xfrm>
            <a:off x="900113" y="758825"/>
            <a:ext cx="2224087" cy="53975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1032" name="标题 1"/>
          <p:cNvSpPr>
            <a:spLocks noChangeArrowheads="1"/>
          </p:cNvSpPr>
          <p:nvPr/>
        </p:nvSpPr>
        <p:spPr bwMode="auto">
          <a:xfrm>
            <a:off x="900113" y="4791075"/>
            <a:ext cx="5499100" cy="47307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3" name="标题 1"/>
          <p:cNvSpPr>
            <a:spLocks noChangeArrowheads="1"/>
          </p:cNvSpPr>
          <p:nvPr/>
        </p:nvSpPr>
        <p:spPr bwMode="auto">
          <a:xfrm>
            <a:off x="1698625" y="5715000"/>
            <a:ext cx="1366838" cy="360363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4" name="标题 1"/>
          <p:cNvSpPr>
            <a:spLocks noChangeArrowheads="1"/>
          </p:cNvSpPr>
          <p:nvPr/>
        </p:nvSpPr>
        <p:spPr bwMode="auto">
          <a:xfrm>
            <a:off x="4056063" y="5715000"/>
            <a:ext cx="1643062" cy="360363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5" name="标题 1"/>
          <p:cNvSpPr>
            <a:spLocks noChangeArrowheads="1"/>
          </p:cNvSpPr>
          <p:nvPr/>
        </p:nvSpPr>
        <p:spPr bwMode="auto">
          <a:xfrm>
            <a:off x="915988" y="5715000"/>
            <a:ext cx="1260475" cy="36036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rou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6" name="标题 1"/>
          <p:cNvSpPr>
            <a:spLocks noChangeArrowheads="1"/>
          </p:cNvSpPr>
          <p:nvPr/>
        </p:nvSpPr>
        <p:spPr bwMode="auto">
          <a:xfrm>
            <a:off x="3398838" y="5715000"/>
            <a:ext cx="1260475" cy="36036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rou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82650" y="1676400"/>
            <a:ext cx="5594350" cy="2843213"/>
          </a:xfrm>
          <a:prstGeom prst="rect">
            <a:avLst/>
          </a:prstGeom>
          <a:noFill/>
          <a:ln>
            <a:noFill/>
          </a:ln>
        </p:spPr>
        <p:txBody>
          <a:bodyPr lIns="36000" rIns="3600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en-US" sz="6600" b="1" noProof="1">
                <a:solidFill>
                  <a:srgbClr val="FFFFFF"/>
                </a:solidFill>
              </a:rPr>
              <a:t>网站搭建</a:t>
            </a:r>
            <a:r>
              <a:rPr kumimoji="1" lang="zh-CN" altLang="zh-CN" sz="6600" b="1" noProof="1">
                <a:solidFill>
                  <a:srgbClr val="FFFFFF"/>
                </a:solidFill>
              </a:rPr>
              <a:t>解析</a:t>
            </a:r>
            <a:endParaRPr kumimoji="1" lang="zh-CN" altLang="en-US" sz="6600" b="1" noProof="1">
              <a:solidFill>
                <a:srgbClr val="FFFFFF"/>
              </a:solidFill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995363" y="4881563"/>
            <a:ext cx="5027612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b="1" noProof="1"/>
          </a:p>
        </p:txBody>
      </p:sp>
      <p:sp>
        <p:nvSpPr>
          <p:cNvPr id="1039" name="标题 1"/>
          <p:cNvSpPr>
            <a:spLocks noChangeArrowheads="1"/>
          </p:cNvSpPr>
          <p:nvPr/>
        </p:nvSpPr>
        <p:spPr bwMode="auto">
          <a:xfrm>
            <a:off x="1700213" y="5713413"/>
            <a:ext cx="1366837" cy="360362"/>
          </a:xfrm>
          <a:prstGeom prst="roundRect">
            <a:avLst>
              <a:gd name="adj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r" eaLnBrk="1" hangingPunct="1">
              <a:lnSpc>
                <a:spcPct val="110000"/>
              </a:lnSpc>
            </a:pPr>
            <a:r>
              <a:rPr kumimoji="1" lang="zh-CN" altLang="en-US" noProof="1">
                <a:solidFill>
                  <a:srgbClr val="FFFFFF"/>
                </a:solidFill>
                <a:latin typeface="OPPOSans R" panose="00020600040101010101" charset="-122"/>
                <a:ea typeface="OPPOSans R" panose="00020600040101010101" charset="-122"/>
              </a:rPr>
              <a:t>甘丰诚</a:t>
            </a:r>
            <a:endParaRPr kumimoji="1" lang="zh-CN" altLang="en-US" noProof="1"/>
          </a:p>
        </p:txBody>
      </p:sp>
      <p:sp>
        <p:nvSpPr>
          <p:cNvPr id="15" name="标题 1"/>
          <p:cNvSpPr txBox="1"/>
          <p:nvPr/>
        </p:nvSpPr>
        <p:spPr>
          <a:xfrm>
            <a:off x="4057650" y="5713413"/>
            <a:ext cx="1643063" cy="360362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anchor="ctr"/>
          <a:lstStyle/>
          <a:p>
            <a:pPr algn="r" eaLnBrk="1" fontAlgn="auto" hangingPunct="1">
              <a:lnSpc>
                <a:spcPct val="110000"/>
              </a:lnSpc>
              <a:defRPr/>
            </a:pPr>
            <a:r>
              <a:rPr kumimoji="1" lang="en-US" altLang="zh-CN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</a:rPr>
              <a:t>12.12</a:t>
            </a:r>
            <a:endParaRPr kumimoji="1" lang="zh-CN" altLang="en-US" noProof="1">
              <a:latin typeface="+mn-ea"/>
            </a:endParaRPr>
          </a:p>
        </p:txBody>
      </p:sp>
      <p:sp>
        <p:nvSpPr>
          <p:cNvPr id="1041" name="标题 1"/>
          <p:cNvSpPr>
            <a:spLocks noChangeArrowheads="1"/>
          </p:cNvSpPr>
          <p:nvPr/>
        </p:nvSpPr>
        <p:spPr bwMode="auto">
          <a:xfrm>
            <a:off x="917575" y="5713413"/>
            <a:ext cx="1260475" cy="360362"/>
          </a:xfrm>
          <a:prstGeom prst="roundRect">
            <a:avLst>
              <a:gd name="adj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kumimoji="1" lang="zh-CN" altLang="zh-CN" noProof="1">
                <a:solidFill>
                  <a:srgbClr val="FFFFFF"/>
                </a:solidFill>
                <a:latin typeface="OPPOSans R" panose="00020600040101010101" charset="-122"/>
                <a:ea typeface="OPPOSans R" panose="00020600040101010101" charset="-122"/>
              </a:rPr>
              <a:t>汇报人</a:t>
            </a:r>
            <a:endParaRPr kumimoji="1" lang="zh-CN" altLang="en-US" noProof="1"/>
          </a:p>
        </p:txBody>
      </p:sp>
      <p:sp>
        <p:nvSpPr>
          <p:cNvPr id="1042" name="标题 1"/>
          <p:cNvSpPr>
            <a:spLocks noChangeArrowheads="1"/>
          </p:cNvSpPr>
          <p:nvPr/>
        </p:nvSpPr>
        <p:spPr bwMode="auto">
          <a:xfrm>
            <a:off x="3400425" y="5713413"/>
            <a:ext cx="1260475" cy="360362"/>
          </a:xfrm>
          <a:prstGeom prst="roundRect">
            <a:avLst>
              <a:gd name="adj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kumimoji="1" lang="zh-CN" altLang="zh-CN" noProof="1">
                <a:solidFill>
                  <a:srgbClr val="FFFFFF"/>
                </a:solidFill>
                <a:latin typeface="OPPOSans R" panose="00020600040101010101" charset="-122"/>
                <a:ea typeface="OPPOSans R" panose="00020600040101010101" charset="-122"/>
              </a:rPr>
              <a:t>汇报时间</a:t>
            </a:r>
            <a:endParaRPr kumimoji="1" lang="zh-CN" altLang="en-US" noProof="1"/>
          </a:p>
        </p:txBody>
      </p:sp>
      <p:sp>
        <p:nvSpPr>
          <p:cNvPr id="18" name="标题 1"/>
          <p:cNvSpPr txBox="1"/>
          <p:nvPr/>
        </p:nvSpPr>
        <p:spPr>
          <a:xfrm rot="3334814">
            <a:off x="8107026" y="310710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9" name="标题 1"/>
          <p:cNvSpPr txBox="1"/>
          <p:nvPr/>
        </p:nvSpPr>
        <p:spPr>
          <a:xfrm rot="3334814">
            <a:off x="7253914" y="-1615802"/>
            <a:ext cx="9518644" cy="9460669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20" name="标题 1"/>
          <p:cNvSpPr txBox="1"/>
          <p:nvPr/>
        </p:nvSpPr>
        <p:spPr>
          <a:xfrm rot="3395683">
            <a:off x="7587158" y="-464816"/>
            <a:ext cx="8203719" cy="798446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52" name="标题 1"/>
          <p:cNvSpPr>
            <a:spLocks noChangeArrowheads="1"/>
          </p:cNvSpPr>
          <p:nvPr/>
        </p:nvSpPr>
        <p:spPr bwMode="auto">
          <a:xfrm rot="4496522">
            <a:off x="9418638" y="66182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3" name="标题 1"/>
          <p:cNvSpPr>
            <a:spLocks noChangeArrowheads="1"/>
          </p:cNvSpPr>
          <p:nvPr/>
        </p:nvSpPr>
        <p:spPr bwMode="auto">
          <a:xfrm rot="4496522">
            <a:off x="7626350" y="3097213"/>
            <a:ext cx="73025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4" name="标题 1"/>
          <p:cNvSpPr>
            <a:spLocks noChangeArrowheads="1"/>
          </p:cNvSpPr>
          <p:nvPr/>
        </p:nvSpPr>
        <p:spPr bwMode="auto">
          <a:xfrm>
            <a:off x="8728075" y="935038"/>
            <a:ext cx="5189538" cy="5189537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5" name="标题 1"/>
          <p:cNvSpPr>
            <a:spLocks noChangeArrowheads="1"/>
          </p:cNvSpPr>
          <p:nvPr/>
        </p:nvSpPr>
        <p:spPr bwMode="auto">
          <a:xfrm>
            <a:off x="6199188" y="5457825"/>
            <a:ext cx="269875" cy="271463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6" name="标题 1"/>
          <p:cNvSpPr>
            <a:spLocks noChangeArrowheads="1"/>
          </p:cNvSpPr>
          <p:nvPr/>
        </p:nvSpPr>
        <p:spPr bwMode="auto">
          <a:xfrm flipH="1" flipV="1">
            <a:off x="7947025" y="463550"/>
            <a:ext cx="842963" cy="842963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3 h 842963"/>
              <a:gd name="T8" fmla="*/ 0 w 842963"/>
              <a:gd name="T9" fmla="*/ 511176 h 842963"/>
              <a:gd name="T10" fmla="*/ 26987 w 842963"/>
              <a:gd name="T11" fmla="*/ 450850 h 842963"/>
              <a:gd name="T12" fmla="*/ 449262 w 842963"/>
              <a:gd name="T13" fmla="*/ 26987 h 842963"/>
              <a:gd name="T14" fmla="*/ 517525 w 842963"/>
              <a:gd name="T15" fmla="*/ 0 h 842963"/>
              <a:gd name="T16" fmla="*/ 9525 w 842963"/>
              <a:gd name="T17" fmla="*/ 512763 h 842963"/>
              <a:gd name="T18" fmla="*/ 31750 w 842963"/>
              <a:gd name="T19" fmla="*/ 619125 h 842963"/>
              <a:gd name="T20" fmla="*/ 50800 w 842963"/>
              <a:gd name="T21" fmla="*/ 561975 h 842963"/>
              <a:gd name="T22" fmla="*/ 558800 w 842963"/>
              <a:gd name="T23" fmla="*/ 53975 h 842963"/>
              <a:gd name="T24" fmla="*/ 609600 w 842963"/>
              <a:gd name="T25" fmla="*/ 46037 h 842963"/>
              <a:gd name="T26" fmla="*/ 31750 w 842963"/>
              <a:gd name="T27" fmla="*/ 619125 h 842963"/>
              <a:gd name="T28" fmla="*/ 107950 w 842963"/>
              <a:gd name="T29" fmla="*/ 696913 h 842963"/>
              <a:gd name="T30" fmla="*/ 92075 w 842963"/>
              <a:gd name="T31" fmla="*/ 695326 h 842963"/>
              <a:gd name="T32" fmla="*/ 100013 w 842963"/>
              <a:gd name="T33" fmla="*/ 646113 h 842963"/>
              <a:gd name="T34" fmla="*/ 642939 w 842963"/>
              <a:gd name="T35" fmla="*/ 104775 h 842963"/>
              <a:gd name="T36" fmla="*/ 692151 w 842963"/>
              <a:gd name="T37" fmla="*/ 93663 h 842963"/>
              <a:gd name="T38" fmla="*/ 690564 w 842963"/>
              <a:gd name="T39" fmla="*/ 111125 h 842963"/>
              <a:gd name="T40" fmla="*/ 107950 w 842963"/>
              <a:gd name="T41" fmla="*/ 696913 h 842963"/>
              <a:gd name="T42" fmla="*/ 139700 w 842963"/>
              <a:gd name="T43" fmla="*/ 757238 h 842963"/>
              <a:gd name="T44" fmla="*/ 738188 w 842963"/>
              <a:gd name="T45" fmla="*/ 157162 h 842963"/>
              <a:gd name="T46" fmla="*/ 754063 w 842963"/>
              <a:gd name="T47" fmla="*/ 155575 h 842963"/>
              <a:gd name="T48" fmla="*/ 742951 w 842963"/>
              <a:gd name="T49" fmla="*/ 200025 h 842963"/>
              <a:gd name="T50" fmla="*/ 198437 w 842963"/>
              <a:gd name="T51" fmla="*/ 744538 h 842963"/>
              <a:gd name="T52" fmla="*/ 139700 w 842963"/>
              <a:gd name="T53" fmla="*/ 757238 h 842963"/>
              <a:gd name="T54" fmla="*/ 263525 w 842963"/>
              <a:gd name="T55" fmla="*/ 799505 h 842963"/>
              <a:gd name="T56" fmla="*/ 233363 w 842963"/>
              <a:gd name="T57" fmla="*/ 795338 h 842963"/>
              <a:gd name="T58" fmla="*/ 808038 w 842963"/>
              <a:gd name="T59" fmla="*/ 223838 h 842963"/>
              <a:gd name="T60" fmla="*/ 787401 w 842963"/>
              <a:gd name="T61" fmla="*/ 290513 h 842963"/>
              <a:gd name="T62" fmla="*/ 288925 w 842963"/>
              <a:gd name="T63" fmla="*/ 790576 h 842963"/>
              <a:gd name="T64" fmla="*/ 263525 w 842963"/>
              <a:gd name="T65" fmla="*/ 799505 h 842963"/>
              <a:gd name="T66" fmla="*/ 471488 w 842963"/>
              <a:gd name="T67" fmla="*/ 833438 h 842963"/>
              <a:gd name="T68" fmla="*/ 830263 w 842963"/>
              <a:gd name="T69" fmla="*/ 479425 h 842963"/>
              <a:gd name="T70" fmla="*/ 471488 w 842963"/>
              <a:gd name="T71" fmla="*/ 833438 h 842963"/>
              <a:gd name="T72" fmla="*/ 331788 w 842963"/>
              <a:gd name="T73" fmla="*/ 842963 h 842963"/>
              <a:gd name="T74" fmla="*/ 842963 w 842963"/>
              <a:gd name="T75" fmla="*/ 334963 h 842963"/>
              <a:gd name="T76" fmla="*/ 811213 w 842963"/>
              <a:gd name="T77" fmla="*/ 404595 h 842963"/>
              <a:gd name="T78" fmla="*/ 400050 w 842963"/>
              <a:gd name="T79" fmla="*/ 812895 h 842963"/>
              <a:gd name="T80" fmla="*/ 331788 w 842963"/>
              <a:gd name="T81" fmla="*/ 842963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990138" y="3103563"/>
            <a:ext cx="3910012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58" name="标题 1"/>
          <p:cNvSpPr>
            <a:spLocks noChangeArrowheads="1"/>
          </p:cNvSpPr>
          <p:nvPr/>
        </p:nvSpPr>
        <p:spPr bwMode="auto">
          <a:xfrm>
            <a:off x="6626225" y="2916238"/>
            <a:ext cx="1239838" cy="1239837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9" name="标题 1"/>
          <p:cNvSpPr>
            <a:spLocks noChangeArrowheads="1"/>
          </p:cNvSpPr>
          <p:nvPr/>
        </p:nvSpPr>
        <p:spPr bwMode="auto">
          <a:xfrm>
            <a:off x="7588250" y="5006975"/>
            <a:ext cx="954088" cy="952500"/>
          </a:xfrm>
          <a:custGeom>
            <a:avLst/>
            <a:gdLst>
              <a:gd name="T0" fmla="*/ 477044 w 272"/>
              <a:gd name="T1" fmla="*/ 812426 h 272"/>
              <a:gd name="T2" fmla="*/ 140307 w 272"/>
              <a:gd name="T3" fmla="*/ 476250 h 272"/>
              <a:gd name="T4" fmla="*/ 477044 w 272"/>
              <a:gd name="T5" fmla="*/ 140074 h 272"/>
              <a:gd name="T6" fmla="*/ 813781 w 272"/>
              <a:gd name="T7" fmla="*/ 476250 h 272"/>
              <a:gd name="T8" fmla="*/ 477044 w 272"/>
              <a:gd name="T9" fmla="*/ 812426 h 272"/>
              <a:gd name="T10" fmla="*/ 477044 w 272"/>
              <a:gd name="T11" fmla="*/ 0 h 272"/>
              <a:gd name="T12" fmla="*/ 0 w 272"/>
              <a:gd name="T13" fmla="*/ 476250 h 272"/>
              <a:gd name="T14" fmla="*/ 477044 w 272"/>
              <a:gd name="T15" fmla="*/ 952500 h 272"/>
              <a:gd name="T16" fmla="*/ 954088 w 272"/>
              <a:gd name="T17" fmla="*/ 476250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60" name="标题 1"/>
          <p:cNvSpPr>
            <a:spLocks noChangeArrowheads="1"/>
          </p:cNvSpPr>
          <p:nvPr/>
        </p:nvSpPr>
        <p:spPr bwMode="auto">
          <a:xfrm>
            <a:off x="8185150" y="2154238"/>
            <a:ext cx="541338" cy="539750"/>
          </a:xfrm>
          <a:custGeom>
            <a:avLst/>
            <a:gdLst>
              <a:gd name="T0" fmla="*/ 0 w 540686"/>
              <a:gd name="T1" fmla="*/ 269875 h 540686"/>
              <a:gd name="T2" fmla="*/ 270669 w 540686"/>
              <a:gd name="T3" fmla="*/ 0 h 540686"/>
              <a:gd name="T4" fmla="*/ 541338 w 540686"/>
              <a:gd name="T5" fmla="*/ 269875 h 540686"/>
              <a:gd name="T6" fmla="*/ 270669 w 540686"/>
              <a:gd name="T7" fmla="*/ 539750 h 540686"/>
              <a:gd name="T8" fmla="*/ 0 w 540686"/>
              <a:gd name="T9" fmla="*/ 269875 h 540686"/>
              <a:gd name="T10" fmla="*/ 135334 w 540686"/>
              <a:gd name="T11" fmla="*/ 269875 h 540686"/>
              <a:gd name="T12" fmla="*/ 270668 w 540686"/>
              <a:gd name="T13" fmla="*/ 404812 h 540686"/>
              <a:gd name="T14" fmla="*/ 406002 w 540686"/>
              <a:gd name="T15" fmla="*/ 269875 h 540686"/>
              <a:gd name="T16" fmla="*/ 270668 w 540686"/>
              <a:gd name="T17" fmla="*/ 134938 h 540686"/>
              <a:gd name="T18" fmla="*/ 135334 w 540686"/>
              <a:gd name="T19" fmla="*/ 269875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061" name="标题 1"/>
          <p:cNvSpPr>
            <a:spLocks noChangeArrowheads="1"/>
          </p:cNvSpPr>
          <p:nvPr/>
        </p:nvSpPr>
        <p:spPr bwMode="auto">
          <a:xfrm rot="4496522">
            <a:off x="9685338" y="742950"/>
            <a:ext cx="203200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" name="标题 1"/>
          <p:cNvSpPr txBox="1"/>
          <p:nvPr/>
        </p:nvSpPr>
        <p:spPr>
          <a:xfrm flipH="1" flipV="1">
            <a:off x="9972675" y="239713"/>
            <a:ext cx="712788" cy="712787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63" name="标题 1"/>
          <p:cNvSpPr>
            <a:spLocks noChangeArrowheads="1"/>
          </p:cNvSpPr>
          <p:nvPr/>
        </p:nvSpPr>
        <p:spPr bwMode="auto">
          <a:xfrm>
            <a:off x="-658813" y="5943600"/>
            <a:ext cx="1608138" cy="1608138"/>
          </a:xfrm>
          <a:custGeom>
            <a:avLst/>
            <a:gdLst>
              <a:gd name="T0" fmla="*/ 804069 w 272"/>
              <a:gd name="T1" fmla="*/ 1371647 h 272"/>
              <a:gd name="T2" fmla="*/ 236491 w 272"/>
              <a:gd name="T3" fmla="*/ 804069 h 272"/>
              <a:gd name="T4" fmla="*/ 804069 w 272"/>
              <a:gd name="T5" fmla="*/ 236491 h 272"/>
              <a:gd name="T6" fmla="*/ 1371647 w 272"/>
              <a:gd name="T7" fmla="*/ 804069 h 272"/>
              <a:gd name="T8" fmla="*/ 804069 w 272"/>
              <a:gd name="T9" fmla="*/ 1371647 h 272"/>
              <a:gd name="T10" fmla="*/ 804069 w 272"/>
              <a:gd name="T11" fmla="*/ 0 h 272"/>
              <a:gd name="T12" fmla="*/ 0 w 272"/>
              <a:gd name="T13" fmla="*/ 804069 h 272"/>
              <a:gd name="T14" fmla="*/ 804069 w 272"/>
              <a:gd name="T15" fmla="*/ 1608138 h 272"/>
              <a:gd name="T16" fmla="*/ 1608138 w 272"/>
              <a:gd name="T17" fmla="*/ 804069 h 272"/>
              <a:gd name="T18" fmla="*/ 804069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1064" name="标题 1"/>
          <p:cNvCxnSpPr>
            <a:cxnSpLocks noChangeShapeType="1"/>
          </p:cNvCxnSpPr>
          <p:nvPr/>
        </p:nvCxnSpPr>
        <p:spPr bwMode="auto">
          <a:xfrm>
            <a:off x="2932113" y="5033963"/>
            <a:ext cx="3043237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9219" name="标题 1"/>
          <p:cNvSpPr>
            <a:spLocks noChangeArrowheads="1"/>
          </p:cNvSpPr>
          <p:nvPr/>
        </p:nvSpPr>
        <p:spPr bwMode="auto">
          <a:xfrm>
            <a:off x="3808413" y="1377950"/>
            <a:ext cx="4865687" cy="48656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9220" name="标题 1"/>
          <p:cNvSpPr>
            <a:spLocks noChangeArrowheads="1"/>
          </p:cNvSpPr>
          <p:nvPr/>
        </p:nvSpPr>
        <p:spPr bwMode="auto">
          <a:xfrm>
            <a:off x="3935413" y="1377950"/>
            <a:ext cx="4865687" cy="4865688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9221" name="标题 1"/>
          <p:cNvSpPr>
            <a:spLocks noChangeArrowheads="1"/>
          </p:cNvSpPr>
          <p:nvPr/>
        </p:nvSpPr>
        <p:spPr bwMode="auto">
          <a:xfrm>
            <a:off x="4398963" y="1611313"/>
            <a:ext cx="4400550" cy="440055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9222" name="标题 1"/>
          <p:cNvSpPr>
            <a:spLocks noChangeArrowheads="1"/>
          </p:cNvSpPr>
          <p:nvPr/>
        </p:nvSpPr>
        <p:spPr bwMode="auto">
          <a:xfrm>
            <a:off x="3090863" y="2917825"/>
            <a:ext cx="1787525" cy="1787525"/>
          </a:xfrm>
          <a:prstGeom prst="ellipse">
            <a:avLst/>
          </a:prstGeom>
          <a:solidFill>
            <a:schemeClr val="accent1"/>
          </a:solidFill>
          <a:ln w="28575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9223" name="标题 1"/>
          <p:cNvSpPr txBox="1">
            <a:spLocks noChangeArrowheads="1"/>
          </p:cNvSpPr>
          <p:nvPr/>
        </p:nvSpPr>
        <p:spPr bwMode="auto">
          <a:xfrm>
            <a:off x="5013325" y="2339975"/>
            <a:ext cx="3460750" cy="304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首页设计以简洁大气为原则，突出网站的核心主题和特色功能。采用大幅高清图片或动态背景视频</a:t>
            </a: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等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吸引用户注意力，搭配醒目的导航栏，方便用户快速找到所需内容。</a:t>
            </a:r>
            <a:endParaRPr kumimoji="1" lang="zh-CN" altLang="en-US" noProof="1"/>
          </a:p>
        </p:txBody>
      </p:sp>
      <p:sp>
        <p:nvSpPr>
          <p:cNvPr id="9224" name="标题 1"/>
          <p:cNvSpPr>
            <a:spLocks noChangeArrowheads="1"/>
          </p:cNvSpPr>
          <p:nvPr/>
        </p:nvSpPr>
        <p:spPr bwMode="auto">
          <a:xfrm>
            <a:off x="3584575" y="3422650"/>
            <a:ext cx="801688" cy="776288"/>
          </a:xfrm>
          <a:custGeom>
            <a:avLst/>
            <a:gdLst>
              <a:gd name="T0" fmla="*/ 181675 w 1660735"/>
              <a:gd name="T1" fmla="*/ 363478 h 1607157"/>
              <a:gd name="T2" fmla="*/ 0 w 1660735"/>
              <a:gd name="T3" fmla="*/ 181784 h 1607157"/>
              <a:gd name="T4" fmla="*/ 181675 w 1660735"/>
              <a:gd name="T5" fmla="*/ 0 h 1607157"/>
              <a:gd name="T6" fmla="*/ 363351 w 1660735"/>
              <a:gd name="T7" fmla="*/ 181784 h 1607157"/>
              <a:gd name="T8" fmla="*/ 335960 w 1660735"/>
              <a:gd name="T9" fmla="*/ 363478 h 1607157"/>
              <a:gd name="T10" fmla="*/ 53883 w 1660735"/>
              <a:gd name="T11" fmla="*/ 181784 h 1607157"/>
              <a:gd name="T12" fmla="*/ 309468 w 1660735"/>
              <a:gd name="T13" fmla="*/ 309653 h 1607157"/>
              <a:gd name="T14" fmla="*/ 181675 w 1660735"/>
              <a:gd name="T15" fmla="*/ 53915 h 1607157"/>
              <a:gd name="T16" fmla="*/ 465638 w 1660735"/>
              <a:gd name="T17" fmla="*/ 363478 h 1607157"/>
              <a:gd name="T18" fmla="*/ 438338 w 1660735"/>
              <a:gd name="T19" fmla="*/ 181784 h 1607157"/>
              <a:gd name="T20" fmla="*/ 620013 w 1660735"/>
              <a:gd name="T21" fmla="*/ 0 h 1607157"/>
              <a:gd name="T22" fmla="*/ 801688 w 1660735"/>
              <a:gd name="T23" fmla="*/ 181784 h 1607157"/>
              <a:gd name="T24" fmla="*/ 619923 w 1660735"/>
              <a:gd name="T25" fmla="*/ 363478 h 1607157"/>
              <a:gd name="T26" fmla="*/ 620013 w 1660735"/>
              <a:gd name="T27" fmla="*/ 309563 h 1607157"/>
              <a:gd name="T28" fmla="*/ 620013 w 1660735"/>
              <a:gd name="T29" fmla="*/ 53825 h 1607157"/>
              <a:gd name="T30" fmla="*/ 492221 w 1660735"/>
              <a:gd name="T31" fmla="*/ 309563 h 1607157"/>
              <a:gd name="T32" fmla="*/ 53344 w 1660735"/>
              <a:gd name="T33" fmla="*/ 722912 h 1607157"/>
              <a:gd name="T34" fmla="*/ 53344 w 1660735"/>
              <a:gd name="T35" fmla="*/ 466096 h 1607157"/>
              <a:gd name="T36" fmla="*/ 335960 w 1660735"/>
              <a:gd name="T37" fmla="*/ 412720 h 1607157"/>
              <a:gd name="T38" fmla="*/ 363261 w 1660735"/>
              <a:gd name="T39" fmla="*/ 594415 h 1607157"/>
              <a:gd name="T40" fmla="*/ 181675 w 1660735"/>
              <a:gd name="T41" fmla="*/ 776288 h 1607157"/>
              <a:gd name="T42" fmla="*/ 53883 w 1660735"/>
              <a:gd name="T43" fmla="*/ 594505 h 1607157"/>
              <a:gd name="T44" fmla="*/ 309468 w 1660735"/>
              <a:gd name="T45" fmla="*/ 594505 h 1607157"/>
              <a:gd name="T46" fmla="*/ 181675 w 1660735"/>
              <a:gd name="T47" fmla="*/ 466726 h 1607157"/>
              <a:gd name="T48" fmla="*/ 491592 w 1660735"/>
              <a:gd name="T49" fmla="*/ 722912 h 1607157"/>
              <a:gd name="T50" fmla="*/ 438248 w 1660735"/>
              <a:gd name="T51" fmla="*/ 440127 h 1607157"/>
              <a:gd name="T52" fmla="*/ 619834 w 1660735"/>
              <a:gd name="T53" fmla="*/ 412811 h 1607157"/>
              <a:gd name="T54" fmla="*/ 801509 w 1660735"/>
              <a:gd name="T55" fmla="*/ 594594 h 1607157"/>
              <a:gd name="T56" fmla="*/ 619923 w 1660735"/>
              <a:gd name="T57" fmla="*/ 776288 h 1607157"/>
              <a:gd name="T58" fmla="*/ 492221 w 1660735"/>
              <a:gd name="T59" fmla="*/ 594594 h 1607157"/>
              <a:gd name="T60" fmla="*/ 747806 w 1660735"/>
              <a:gd name="T61" fmla="*/ 594594 h 1607157"/>
              <a:gd name="T62" fmla="*/ 492221 w 1660735"/>
              <a:gd name="T63" fmla="*/ 466726 h 160715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86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9225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9226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首页设计理念</a:t>
            </a:r>
            <a:endParaRPr kumimoji="1" lang="zh-CN" altLang="en-US" sz="3200" b="1" noProof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 rot="15893899">
            <a:off x="6585846" y="1211350"/>
            <a:ext cx="4299580" cy="4299582"/>
          </a:xfrm>
          <a:prstGeom prst="ellipse">
            <a:avLst/>
          </a:prstGeom>
          <a:noFill/>
          <a:ln w="825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>
                    <a:alpha val="34000"/>
                  </a:schemeClr>
                </a:gs>
              </a:gsLst>
              <a:lin ang="0" scaled="0"/>
            </a:gradFill>
            <a:miter/>
          </a:ln>
          <a:effectLst>
            <a:outerShdw blurRad="1270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4" name="标题 1"/>
          <p:cNvSpPr txBox="1"/>
          <p:nvPr/>
        </p:nvSpPr>
        <p:spPr>
          <a:xfrm>
            <a:off x="7219950" y="1839913"/>
            <a:ext cx="3030538" cy="303053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397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5" name="标题 1"/>
          <p:cNvSpPr txBox="1"/>
          <p:nvPr/>
        </p:nvSpPr>
        <p:spPr>
          <a:xfrm>
            <a:off x="6934261" y="1559767"/>
            <a:ext cx="3602750" cy="3602748"/>
          </a:xfrm>
          <a:prstGeom prst="arc">
            <a:avLst>
              <a:gd name="adj1" fmla="val 11240079"/>
              <a:gd name="adj2" fmla="val 0"/>
            </a:avLst>
          </a:prstGeom>
          <a:noFill/>
          <a:ln w="16510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6" name="标题 1"/>
          <p:cNvSpPr txBox="1"/>
          <p:nvPr/>
        </p:nvSpPr>
        <p:spPr>
          <a:xfrm rot="9706595">
            <a:off x="6934261" y="1559767"/>
            <a:ext cx="3602750" cy="3602748"/>
          </a:xfrm>
          <a:prstGeom prst="arc">
            <a:avLst>
              <a:gd name="adj1" fmla="val 11240079"/>
              <a:gd name="adj2" fmla="val 0"/>
            </a:avLst>
          </a:prstGeom>
          <a:noFill/>
          <a:ln w="10160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" name="标题 1"/>
          <p:cNvSpPr txBox="1"/>
          <p:nvPr/>
        </p:nvSpPr>
        <p:spPr>
          <a:xfrm rot="17900328">
            <a:off x="7044031" y="1669535"/>
            <a:ext cx="3383210" cy="3383212"/>
          </a:xfrm>
          <a:prstGeom prst="arc">
            <a:avLst>
              <a:gd name="adj1" fmla="val 11240079"/>
              <a:gd name="adj2" fmla="val 0"/>
            </a:avLst>
          </a:prstGeom>
          <a:noFill/>
          <a:ln w="1206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8" name="标题 1"/>
          <p:cNvSpPr txBox="1"/>
          <p:nvPr/>
        </p:nvSpPr>
        <p:spPr>
          <a:xfrm rot="1791875" flipV="1">
            <a:off x="7044029" y="1669535"/>
            <a:ext cx="3383214" cy="3383212"/>
          </a:xfrm>
          <a:prstGeom prst="arc">
            <a:avLst>
              <a:gd name="adj1" fmla="val 14712759"/>
              <a:gd name="adj2" fmla="val 0"/>
            </a:avLst>
          </a:prstGeom>
          <a:noFill/>
          <a:ln w="1206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9" name="标题 1"/>
          <p:cNvSpPr txBox="1"/>
          <p:nvPr/>
        </p:nvSpPr>
        <p:spPr>
          <a:xfrm rot="13500000">
            <a:off x="8834558" y="3721854"/>
            <a:ext cx="2447635" cy="2447636"/>
          </a:xfrm>
          <a:prstGeom prst="arc">
            <a:avLst>
              <a:gd name="adj1" fmla="val 11240079"/>
              <a:gd name="adj2" fmla="val 0"/>
            </a:avLst>
          </a:prstGeom>
          <a:noFill/>
          <a:ln w="10160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rcRect l="43541" t="7284" r="13401" b="15793"/>
          <a:stretch>
            <a:fillRect/>
          </a:stretch>
        </p:blipFill>
        <p:spPr>
          <a:xfrm>
            <a:off x="7219997" y="1839762"/>
            <a:ext cx="3031279" cy="3031277"/>
          </a:xfrm>
          <a:custGeom>
            <a:avLst/>
            <a:gdLst/>
            <a:ahLst/>
            <a:cxnLst/>
            <a:rect l="l" t="t" r="r" b="b"/>
            <a:pathLst>
              <a:path w="3035300" h="3035300">
                <a:moveTo>
                  <a:pt x="1515640" y="0"/>
                </a:moveTo>
                <a:cubicBezTo>
                  <a:pt x="2352704" y="0"/>
                  <a:pt x="3031279" y="678575"/>
                  <a:pt x="3031279" y="1515639"/>
                </a:cubicBezTo>
                <a:cubicBezTo>
                  <a:pt x="3031279" y="2352702"/>
                  <a:pt x="2352704" y="3031277"/>
                  <a:pt x="1515640" y="3031277"/>
                </a:cubicBezTo>
                <a:cubicBezTo>
                  <a:pt x="678575" y="3031277"/>
                  <a:pt x="0" y="2352702"/>
                  <a:pt x="0" y="1515639"/>
                </a:cubicBezTo>
                <a:cubicBezTo>
                  <a:pt x="0" y="678575"/>
                  <a:pt x="678575" y="0"/>
                  <a:pt x="151564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13334174" flipV="1">
            <a:off x="8597851" y="3485148"/>
            <a:ext cx="2921050" cy="2921049"/>
          </a:xfrm>
          <a:prstGeom prst="ellipse">
            <a:avLst/>
          </a:prstGeom>
          <a:noFill/>
          <a:ln w="825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>
                    <a:alpha val="34000"/>
                  </a:schemeClr>
                </a:gs>
              </a:gsLst>
              <a:lin ang="0" scaled="0"/>
            </a:gradFill>
            <a:miter/>
          </a:ln>
          <a:effectLst>
            <a:outerShdw blurRad="1270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2" name="标题 1"/>
          <p:cNvSpPr txBox="1"/>
          <p:nvPr/>
        </p:nvSpPr>
        <p:spPr>
          <a:xfrm>
            <a:off x="9039225" y="3919538"/>
            <a:ext cx="2058988" cy="205898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397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" name="标题 1"/>
          <p:cNvSpPr txBox="1"/>
          <p:nvPr/>
        </p:nvSpPr>
        <p:spPr>
          <a:xfrm rot="900000">
            <a:off x="8834558" y="3721855"/>
            <a:ext cx="2447636" cy="2447635"/>
          </a:xfrm>
          <a:prstGeom prst="arc">
            <a:avLst>
              <a:gd name="adj1" fmla="val 11240079"/>
              <a:gd name="adj2" fmla="val 0"/>
            </a:avLst>
          </a:prstGeom>
          <a:noFill/>
          <a:ln w="16510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4" name="标题 1"/>
          <p:cNvSpPr txBox="1"/>
          <p:nvPr/>
        </p:nvSpPr>
        <p:spPr>
          <a:xfrm rot="8100000">
            <a:off x="8909133" y="3796430"/>
            <a:ext cx="2298486" cy="2298485"/>
          </a:xfrm>
          <a:prstGeom prst="arc">
            <a:avLst>
              <a:gd name="adj1" fmla="val 11240079"/>
              <a:gd name="adj2" fmla="val 0"/>
            </a:avLst>
          </a:prstGeom>
          <a:noFill/>
          <a:ln w="1206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5" name="标题 1"/>
          <p:cNvSpPr txBox="1"/>
          <p:nvPr/>
        </p:nvSpPr>
        <p:spPr>
          <a:xfrm rot="1791875" flipV="1">
            <a:off x="8909132" y="3796429"/>
            <a:ext cx="2298488" cy="2298487"/>
          </a:xfrm>
          <a:prstGeom prst="arc">
            <a:avLst>
              <a:gd name="adj1" fmla="val 14712759"/>
              <a:gd name="adj2" fmla="val 0"/>
            </a:avLst>
          </a:prstGeom>
          <a:noFill/>
          <a:ln w="1206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rcRect l="22025" r="22025"/>
          <a:stretch>
            <a:fillRect/>
          </a:stretch>
        </p:blipFill>
        <p:spPr>
          <a:xfrm>
            <a:off x="9038288" y="3919379"/>
            <a:ext cx="2060271" cy="2060270"/>
          </a:xfrm>
          <a:custGeom>
            <a:avLst/>
            <a:gdLst/>
            <a:ahLst/>
            <a:cxnLst/>
            <a:rect l="l" t="t" r="r" b="b"/>
            <a:pathLst>
              <a:path w="2057400" h="2057400">
                <a:moveTo>
                  <a:pt x="1030136" y="0"/>
                </a:moveTo>
                <a:cubicBezTo>
                  <a:pt x="1599064" y="0"/>
                  <a:pt x="2060271" y="461207"/>
                  <a:pt x="2060271" y="1030135"/>
                </a:cubicBezTo>
                <a:cubicBezTo>
                  <a:pt x="2060271" y="1599063"/>
                  <a:pt x="1599064" y="2060270"/>
                  <a:pt x="1030136" y="2060270"/>
                </a:cubicBezTo>
                <a:cubicBezTo>
                  <a:pt x="461207" y="2060270"/>
                  <a:pt x="0" y="1599063"/>
                  <a:pt x="0" y="1030135"/>
                </a:cubicBezTo>
                <a:cubicBezTo>
                  <a:pt x="0" y="461207"/>
                  <a:pt x="461207" y="0"/>
                  <a:pt x="103013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660400" y="2843213"/>
            <a:ext cx="901700" cy="9017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397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278" name="标题 1"/>
          <p:cNvSpPr>
            <a:spLocks noChangeArrowheads="1"/>
          </p:cNvSpPr>
          <p:nvPr/>
        </p:nvSpPr>
        <p:spPr bwMode="auto">
          <a:xfrm>
            <a:off x="920750" y="3101975"/>
            <a:ext cx="382588" cy="382588"/>
          </a:xfrm>
          <a:custGeom>
            <a:avLst/>
            <a:gdLst>
              <a:gd name="T0" fmla="*/ 233035 w 720000"/>
              <a:gd name="T1" fmla="*/ 100749 h 720000"/>
              <a:gd name="T2" fmla="*/ 267618 w 720000"/>
              <a:gd name="T3" fmla="*/ 114970 h 720000"/>
              <a:gd name="T4" fmla="*/ 267618 w 720000"/>
              <a:gd name="T5" fmla="*/ 184091 h 720000"/>
              <a:gd name="T6" fmla="*/ 192495 w 720000"/>
              <a:gd name="T7" fmla="*/ 259260 h 720000"/>
              <a:gd name="T8" fmla="*/ 101950 w 720000"/>
              <a:gd name="T9" fmla="*/ 280685 h 720000"/>
              <a:gd name="T10" fmla="*/ 123374 w 720000"/>
              <a:gd name="T11" fmla="*/ 190139 h 720000"/>
              <a:gd name="T12" fmla="*/ 198497 w 720000"/>
              <a:gd name="T13" fmla="*/ 115017 h 720000"/>
              <a:gd name="T14" fmla="*/ 233035 w 720000"/>
              <a:gd name="T15" fmla="*/ 100749 h 720000"/>
              <a:gd name="T16" fmla="*/ 233035 w 720000"/>
              <a:gd name="T17" fmla="*/ 75261 h 720000"/>
              <a:gd name="T18" fmla="*/ 180444 w 720000"/>
              <a:gd name="T19" fmla="*/ 96963 h 720000"/>
              <a:gd name="T20" fmla="*/ 105321 w 720000"/>
              <a:gd name="T21" fmla="*/ 172086 h 720000"/>
              <a:gd name="T22" fmla="*/ 75262 w 720000"/>
              <a:gd name="T23" fmla="*/ 307327 h 720000"/>
              <a:gd name="T24" fmla="*/ 210503 w 720000"/>
              <a:gd name="T25" fmla="*/ 277268 h 720000"/>
              <a:gd name="T26" fmla="*/ 285625 w 720000"/>
              <a:gd name="T27" fmla="*/ 202145 h 720000"/>
              <a:gd name="T28" fmla="*/ 285625 w 720000"/>
              <a:gd name="T29" fmla="*/ 96963 h 720000"/>
              <a:gd name="T30" fmla="*/ 233035 w 720000"/>
              <a:gd name="T31" fmla="*/ 75261 h 720000"/>
              <a:gd name="T32" fmla="*/ 63765 w 720000"/>
              <a:gd name="T33" fmla="*/ 0 h 720000"/>
              <a:gd name="T34" fmla="*/ 318823 w 720000"/>
              <a:gd name="T35" fmla="*/ 0 h 720000"/>
              <a:gd name="T36" fmla="*/ 382588 w 720000"/>
              <a:gd name="T37" fmla="*/ 63765 h 720000"/>
              <a:gd name="T38" fmla="*/ 382588 w 720000"/>
              <a:gd name="T39" fmla="*/ 318823 h 720000"/>
              <a:gd name="T40" fmla="*/ 318823 w 720000"/>
              <a:gd name="T41" fmla="*/ 382588 h 720000"/>
              <a:gd name="T42" fmla="*/ 63765 w 720000"/>
              <a:gd name="T43" fmla="*/ 382588 h 720000"/>
              <a:gd name="T44" fmla="*/ 0 w 720000"/>
              <a:gd name="T45" fmla="*/ 318823 h 720000"/>
              <a:gd name="T46" fmla="*/ 0 w 720000"/>
              <a:gd name="T47" fmla="*/ 63765 h 720000"/>
              <a:gd name="T48" fmla="*/ 63765 w 720000"/>
              <a:gd name="T49" fmla="*/ 0 h 72000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763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0279" name="标题 1"/>
          <p:cNvSpPr txBox="1">
            <a:spLocks noChangeArrowheads="1"/>
          </p:cNvSpPr>
          <p:nvPr/>
        </p:nvSpPr>
        <p:spPr bwMode="auto">
          <a:xfrm>
            <a:off x="1916113" y="1857375"/>
            <a:ext cx="4297362" cy="309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内页设计遵循一致性与简洁性原则，保持与首页相同的风格色调和字体规范，使用户在浏览过程中具有连贯性体验。采用合理的网格系统进行页面排版，划分不同的内容区域。</a:t>
            </a:r>
            <a:endParaRPr kumimoji="1" lang="zh-CN" altLang="en-US" noProof="1"/>
          </a:p>
        </p:txBody>
      </p:sp>
      <p:sp>
        <p:nvSpPr>
          <p:cNvPr id="10280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281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内页布局原则</a:t>
            </a:r>
            <a:endParaRPr kumimoji="1" lang="zh-CN" altLang="en-US" sz="3200" b="1" noProof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40789" y="71574"/>
            <a:ext cx="7054748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74" name="标题 1"/>
          <p:cNvSpPr>
            <a:spLocks noChangeArrowheads="1"/>
          </p:cNvSpPr>
          <p:nvPr/>
        </p:nvSpPr>
        <p:spPr bwMode="auto">
          <a:xfrm flipH="1">
            <a:off x="10988675" y="449263"/>
            <a:ext cx="487363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5" name="标题 1"/>
          <p:cNvSpPr>
            <a:spLocks noChangeArrowheads="1"/>
          </p:cNvSpPr>
          <p:nvPr/>
        </p:nvSpPr>
        <p:spPr bwMode="auto">
          <a:xfrm>
            <a:off x="5068888" y="5110163"/>
            <a:ext cx="5426075" cy="4730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6" name="标题 1"/>
          <p:cNvSpPr>
            <a:spLocks noChangeArrowheads="1"/>
          </p:cNvSpPr>
          <p:nvPr/>
        </p:nvSpPr>
        <p:spPr bwMode="auto">
          <a:xfrm>
            <a:off x="4695825" y="1390650"/>
            <a:ext cx="6265863" cy="4406900"/>
          </a:xfrm>
          <a:prstGeom prst="roundRect">
            <a:avLst>
              <a:gd name="adj" fmla="val 5574"/>
            </a:avLst>
          </a:prstGeom>
          <a:noFill/>
          <a:ln w="12700" cap="sq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7" name="标题 1"/>
          <p:cNvSpPr txBox="1">
            <a:spLocks noChangeArrowheads="1"/>
          </p:cNvSpPr>
          <p:nvPr/>
        </p:nvSpPr>
        <p:spPr bwMode="auto">
          <a:xfrm>
            <a:off x="5068888" y="1879600"/>
            <a:ext cx="29337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PART</a:t>
            </a:r>
            <a:endParaRPr kumimoji="1" lang="en-US" altLang="en-US" noProof="1"/>
          </a:p>
        </p:txBody>
      </p:sp>
      <p:sp>
        <p:nvSpPr>
          <p:cNvPr id="7178" name="标题 1"/>
          <p:cNvSpPr txBox="1">
            <a:spLocks noChangeArrowheads="1"/>
          </p:cNvSpPr>
          <p:nvPr/>
        </p:nvSpPr>
        <p:spPr bwMode="auto">
          <a:xfrm>
            <a:off x="5068888" y="2975104"/>
            <a:ext cx="5815012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54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  <a:endParaRPr kumimoji="1" lang="zh-CN" altLang="en-US" sz="5400" b="1" noProof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5194300" y="5200650"/>
            <a:ext cx="4508500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noProof="1"/>
          </a:p>
        </p:txBody>
      </p:sp>
      <p:sp>
        <p:nvSpPr>
          <p:cNvPr id="12" name="标题 1"/>
          <p:cNvSpPr txBox="1"/>
          <p:nvPr/>
        </p:nvSpPr>
        <p:spPr>
          <a:xfrm rot="18265186" flipH="1">
            <a:off x="-3426624" y="30742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" name="标题 1"/>
          <p:cNvSpPr txBox="1"/>
          <p:nvPr/>
        </p:nvSpPr>
        <p:spPr>
          <a:xfrm rot="18265186" flipH="1">
            <a:off x="-4999400" y="-1895771"/>
            <a:ext cx="9518645" cy="9460670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4" name="标题 1"/>
          <p:cNvSpPr txBox="1"/>
          <p:nvPr/>
        </p:nvSpPr>
        <p:spPr>
          <a:xfrm rot="18204317" flipH="1">
            <a:off x="-4017719" y="-744783"/>
            <a:ext cx="8203720" cy="7984465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89" name="标题 1"/>
          <p:cNvSpPr>
            <a:spLocks noChangeArrowheads="1"/>
          </p:cNvSpPr>
          <p:nvPr/>
        </p:nvSpPr>
        <p:spPr bwMode="auto">
          <a:xfrm rot="17103478" flipH="1">
            <a:off x="2217738" y="63388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0" name="标题 1"/>
          <p:cNvSpPr>
            <a:spLocks noChangeArrowheads="1"/>
          </p:cNvSpPr>
          <p:nvPr/>
        </p:nvSpPr>
        <p:spPr bwMode="auto">
          <a:xfrm rot="17103478" flipH="1">
            <a:off x="4074319" y="2817019"/>
            <a:ext cx="71437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1" name="标题 1"/>
          <p:cNvSpPr>
            <a:spLocks noChangeArrowheads="1"/>
          </p:cNvSpPr>
          <p:nvPr/>
        </p:nvSpPr>
        <p:spPr bwMode="auto">
          <a:xfrm flipH="1">
            <a:off x="-2143125" y="654050"/>
            <a:ext cx="5189538" cy="5189538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2" name="标题 1"/>
          <p:cNvSpPr>
            <a:spLocks noChangeArrowheads="1"/>
          </p:cNvSpPr>
          <p:nvPr/>
        </p:nvSpPr>
        <p:spPr bwMode="auto">
          <a:xfrm flipH="1">
            <a:off x="5662613" y="4908550"/>
            <a:ext cx="269875" cy="26987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3" name="标题 1"/>
          <p:cNvSpPr>
            <a:spLocks noChangeArrowheads="1"/>
          </p:cNvSpPr>
          <p:nvPr/>
        </p:nvSpPr>
        <p:spPr bwMode="auto">
          <a:xfrm flipV="1">
            <a:off x="2982913" y="182563"/>
            <a:ext cx="842962" cy="842962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2 h 842963"/>
              <a:gd name="T8" fmla="*/ 0 w 842963"/>
              <a:gd name="T9" fmla="*/ 511175 h 842963"/>
              <a:gd name="T10" fmla="*/ 26987 w 842963"/>
              <a:gd name="T11" fmla="*/ 450849 h 842963"/>
              <a:gd name="T12" fmla="*/ 449261 w 842963"/>
              <a:gd name="T13" fmla="*/ 26987 h 842963"/>
              <a:gd name="T14" fmla="*/ 517524 w 842963"/>
              <a:gd name="T15" fmla="*/ 0 h 842963"/>
              <a:gd name="T16" fmla="*/ 9525 w 842963"/>
              <a:gd name="T17" fmla="*/ 512762 h 842963"/>
              <a:gd name="T18" fmla="*/ 31750 w 842963"/>
              <a:gd name="T19" fmla="*/ 619124 h 842963"/>
              <a:gd name="T20" fmla="*/ 50800 w 842963"/>
              <a:gd name="T21" fmla="*/ 561974 h 842963"/>
              <a:gd name="T22" fmla="*/ 558799 w 842963"/>
              <a:gd name="T23" fmla="*/ 53975 h 842963"/>
              <a:gd name="T24" fmla="*/ 609599 w 842963"/>
              <a:gd name="T25" fmla="*/ 46037 h 842963"/>
              <a:gd name="T26" fmla="*/ 31750 w 842963"/>
              <a:gd name="T27" fmla="*/ 619124 h 842963"/>
              <a:gd name="T28" fmla="*/ 107950 w 842963"/>
              <a:gd name="T29" fmla="*/ 696912 h 842963"/>
              <a:gd name="T30" fmla="*/ 92075 w 842963"/>
              <a:gd name="T31" fmla="*/ 695325 h 842963"/>
              <a:gd name="T32" fmla="*/ 100013 w 842963"/>
              <a:gd name="T33" fmla="*/ 646112 h 842963"/>
              <a:gd name="T34" fmla="*/ 642938 w 842963"/>
              <a:gd name="T35" fmla="*/ 104775 h 842963"/>
              <a:gd name="T36" fmla="*/ 692150 w 842963"/>
              <a:gd name="T37" fmla="*/ 93663 h 842963"/>
              <a:gd name="T38" fmla="*/ 690563 w 842963"/>
              <a:gd name="T39" fmla="*/ 111125 h 842963"/>
              <a:gd name="T40" fmla="*/ 107950 w 842963"/>
              <a:gd name="T41" fmla="*/ 696912 h 842963"/>
              <a:gd name="T42" fmla="*/ 139700 w 842963"/>
              <a:gd name="T43" fmla="*/ 757237 h 842963"/>
              <a:gd name="T44" fmla="*/ 738187 w 842963"/>
              <a:gd name="T45" fmla="*/ 157162 h 842963"/>
              <a:gd name="T46" fmla="*/ 754062 w 842963"/>
              <a:gd name="T47" fmla="*/ 155575 h 842963"/>
              <a:gd name="T48" fmla="*/ 742950 w 842963"/>
              <a:gd name="T49" fmla="*/ 200025 h 842963"/>
              <a:gd name="T50" fmla="*/ 198437 w 842963"/>
              <a:gd name="T51" fmla="*/ 744537 h 842963"/>
              <a:gd name="T52" fmla="*/ 139700 w 842963"/>
              <a:gd name="T53" fmla="*/ 757237 h 842963"/>
              <a:gd name="T54" fmla="*/ 263525 w 842963"/>
              <a:gd name="T55" fmla="*/ 799504 h 842963"/>
              <a:gd name="T56" fmla="*/ 233363 w 842963"/>
              <a:gd name="T57" fmla="*/ 795337 h 842963"/>
              <a:gd name="T58" fmla="*/ 808037 w 842963"/>
              <a:gd name="T59" fmla="*/ 223838 h 842963"/>
              <a:gd name="T60" fmla="*/ 787400 w 842963"/>
              <a:gd name="T61" fmla="*/ 290513 h 842963"/>
              <a:gd name="T62" fmla="*/ 288925 w 842963"/>
              <a:gd name="T63" fmla="*/ 790575 h 842963"/>
              <a:gd name="T64" fmla="*/ 263525 w 842963"/>
              <a:gd name="T65" fmla="*/ 799504 h 842963"/>
              <a:gd name="T66" fmla="*/ 471487 w 842963"/>
              <a:gd name="T67" fmla="*/ 833437 h 842963"/>
              <a:gd name="T68" fmla="*/ 830262 w 842963"/>
              <a:gd name="T69" fmla="*/ 479424 h 842963"/>
              <a:gd name="T70" fmla="*/ 471487 w 842963"/>
              <a:gd name="T71" fmla="*/ 833437 h 842963"/>
              <a:gd name="T72" fmla="*/ 331788 w 842963"/>
              <a:gd name="T73" fmla="*/ 842962 h 842963"/>
              <a:gd name="T74" fmla="*/ 842962 w 842963"/>
              <a:gd name="T75" fmla="*/ 334963 h 842963"/>
              <a:gd name="T76" fmla="*/ 811212 w 842963"/>
              <a:gd name="T77" fmla="*/ 404595 h 842963"/>
              <a:gd name="T78" fmla="*/ 400050 w 842963"/>
              <a:gd name="T79" fmla="*/ 812894 h 842963"/>
              <a:gd name="T80" fmla="*/ 331788 w 842963"/>
              <a:gd name="T81" fmla="*/ 842962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-2127250" y="2824163"/>
            <a:ext cx="3910013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95" name="标题 1"/>
          <p:cNvSpPr>
            <a:spLocks noChangeArrowheads="1"/>
          </p:cNvSpPr>
          <p:nvPr/>
        </p:nvSpPr>
        <p:spPr bwMode="auto">
          <a:xfrm flipH="1">
            <a:off x="3944938" y="2763838"/>
            <a:ext cx="947737" cy="946150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6" name="标题 1"/>
          <p:cNvSpPr>
            <a:spLocks noChangeArrowheads="1"/>
          </p:cNvSpPr>
          <p:nvPr/>
        </p:nvSpPr>
        <p:spPr bwMode="auto">
          <a:xfrm flipH="1">
            <a:off x="3230563" y="4725988"/>
            <a:ext cx="954087" cy="954087"/>
          </a:xfrm>
          <a:custGeom>
            <a:avLst/>
            <a:gdLst>
              <a:gd name="T0" fmla="*/ 477044 w 272"/>
              <a:gd name="T1" fmla="*/ 813780 h 272"/>
              <a:gd name="T2" fmla="*/ 140307 w 272"/>
              <a:gd name="T3" fmla="*/ 477044 h 272"/>
              <a:gd name="T4" fmla="*/ 477044 w 272"/>
              <a:gd name="T5" fmla="*/ 140307 h 272"/>
              <a:gd name="T6" fmla="*/ 813780 w 272"/>
              <a:gd name="T7" fmla="*/ 477044 h 272"/>
              <a:gd name="T8" fmla="*/ 477044 w 272"/>
              <a:gd name="T9" fmla="*/ 813780 h 272"/>
              <a:gd name="T10" fmla="*/ 477044 w 272"/>
              <a:gd name="T11" fmla="*/ 0 h 272"/>
              <a:gd name="T12" fmla="*/ 0 w 272"/>
              <a:gd name="T13" fmla="*/ 477044 h 272"/>
              <a:gd name="T14" fmla="*/ 477044 w 272"/>
              <a:gd name="T15" fmla="*/ 954087 h 272"/>
              <a:gd name="T16" fmla="*/ 954087 w 272"/>
              <a:gd name="T17" fmla="*/ 477044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7" name="标题 1"/>
          <p:cNvSpPr>
            <a:spLocks noChangeArrowheads="1"/>
          </p:cNvSpPr>
          <p:nvPr/>
        </p:nvSpPr>
        <p:spPr bwMode="auto">
          <a:xfrm flipH="1">
            <a:off x="3048000" y="1873250"/>
            <a:ext cx="539750" cy="541338"/>
          </a:xfrm>
          <a:custGeom>
            <a:avLst/>
            <a:gdLst>
              <a:gd name="T0" fmla="*/ 0 w 540686"/>
              <a:gd name="T1" fmla="*/ 270669 h 540686"/>
              <a:gd name="T2" fmla="*/ 269875 w 540686"/>
              <a:gd name="T3" fmla="*/ 0 h 540686"/>
              <a:gd name="T4" fmla="*/ 539750 w 540686"/>
              <a:gd name="T5" fmla="*/ 270669 h 540686"/>
              <a:gd name="T6" fmla="*/ 269875 w 540686"/>
              <a:gd name="T7" fmla="*/ 541338 h 540686"/>
              <a:gd name="T8" fmla="*/ 0 w 540686"/>
              <a:gd name="T9" fmla="*/ 270669 h 540686"/>
              <a:gd name="T10" fmla="*/ 134937 w 540686"/>
              <a:gd name="T11" fmla="*/ 270669 h 540686"/>
              <a:gd name="T12" fmla="*/ 269874 w 540686"/>
              <a:gd name="T13" fmla="*/ 406003 h 540686"/>
              <a:gd name="T14" fmla="*/ 404811 w 540686"/>
              <a:gd name="T15" fmla="*/ 270669 h 540686"/>
              <a:gd name="T16" fmla="*/ 269874 w 540686"/>
              <a:gd name="T17" fmla="*/ 135335 h 540686"/>
              <a:gd name="T18" fmla="*/ 134937 w 540686"/>
              <a:gd name="T19" fmla="*/ 270669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98" name="标题 1"/>
          <p:cNvSpPr>
            <a:spLocks noChangeArrowheads="1"/>
          </p:cNvSpPr>
          <p:nvPr/>
        </p:nvSpPr>
        <p:spPr bwMode="auto">
          <a:xfrm rot="17103478" flipH="1">
            <a:off x="1885156" y="462757"/>
            <a:ext cx="201613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1089025" y="-41275"/>
            <a:ext cx="711200" cy="712788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cxnSp>
        <p:nvCxnSpPr>
          <p:cNvPr id="7200" name="标题 1"/>
          <p:cNvCxnSpPr>
            <a:cxnSpLocks noChangeShapeType="1"/>
          </p:cNvCxnSpPr>
          <p:nvPr/>
        </p:nvCxnSpPr>
        <p:spPr bwMode="auto">
          <a:xfrm>
            <a:off x="7173913" y="5346700"/>
            <a:ext cx="314960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01" name="标题 1"/>
          <p:cNvSpPr txBox="1">
            <a:spLocks noChangeArrowheads="1"/>
          </p:cNvSpPr>
          <p:nvPr/>
        </p:nvSpPr>
        <p:spPr bwMode="auto">
          <a:xfrm>
            <a:off x="7926388" y="590550"/>
            <a:ext cx="2203450" cy="239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zh-CN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0</a:t>
            </a: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5</a:t>
            </a:r>
            <a:endParaRPr kumimoji="1" lang="zh-CN" altLang="en-US" noProof="1"/>
          </a:p>
        </p:txBody>
      </p:sp>
      <p:sp>
        <p:nvSpPr>
          <p:cNvPr id="7202" name="标题 1"/>
          <p:cNvSpPr>
            <a:spLocks noChangeArrowheads="1"/>
          </p:cNvSpPr>
          <p:nvPr/>
        </p:nvSpPr>
        <p:spPr bwMode="auto">
          <a:xfrm>
            <a:off x="5281613" y="1119188"/>
            <a:ext cx="2224087" cy="5381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50975" y="2055814"/>
            <a:ext cx="9080500" cy="2187712"/>
          </a:xfrm>
          <a:custGeom>
            <a:avLst/>
            <a:gdLst>
              <a:gd name="connsiteX0" fmla="*/ 0 w 9823970"/>
              <a:gd name="connsiteY0" fmla="*/ 0 h 3533236"/>
              <a:gd name="connsiteX1" fmla="*/ 1964794 w 9823970"/>
              <a:gd name="connsiteY1" fmla="*/ 0 h 3533236"/>
              <a:gd name="connsiteX2" fmla="*/ 3248380 w 9823970"/>
              <a:gd name="connsiteY2" fmla="*/ 0 h 3533236"/>
              <a:gd name="connsiteX3" fmla="*/ 3929588 w 9823970"/>
              <a:gd name="connsiteY3" fmla="*/ 0 h 3533236"/>
              <a:gd name="connsiteX4" fmla="*/ 5213174 w 9823970"/>
              <a:gd name="connsiteY4" fmla="*/ 0 h 3533236"/>
              <a:gd name="connsiteX5" fmla="*/ 5894382 w 9823970"/>
              <a:gd name="connsiteY5" fmla="*/ 0 h 3533236"/>
              <a:gd name="connsiteX6" fmla="*/ 7177968 w 9823970"/>
              <a:gd name="connsiteY6" fmla="*/ 0 h 3533236"/>
              <a:gd name="connsiteX7" fmla="*/ 9142762 w 9823970"/>
              <a:gd name="connsiteY7" fmla="*/ 0 h 3533236"/>
              <a:gd name="connsiteX8" fmla="*/ 9823970 w 9823970"/>
              <a:gd name="connsiteY8" fmla="*/ 1766618 h 3533236"/>
              <a:gd name="connsiteX9" fmla="*/ 9142762 w 9823970"/>
              <a:gd name="connsiteY9" fmla="*/ 3533236 h 3533236"/>
              <a:gd name="connsiteX10" fmla="*/ 7177968 w 9823970"/>
              <a:gd name="connsiteY10" fmla="*/ 3533236 h 3533236"/>
              <a:gd name="connsiteX11" fmla="*/ 5894382 w 9823970"/>
              <a:gd name="connsiteY11" fmla="*/ 3533236 h 3533236"/>
              <a:gd name="connsiteX12" fmla="*/ 5213174 w 9823970"/>
              <a:gd name="connsiteY12" fmla="*/ 3533236 h 3533236"/>
              <a:gd name="connsiteX13" fmla="*/ 3929588 w 9823970"/>
              <a:gd name="connsiteY13" fmla="*/ 3533236 h 3533236"/>
              <a:gd name="connsiteX14" fmla="*/ 3248380 w 9823970"/>
              <a:gd name="connsiteY14" fmla="*/ 3533236 h 3533236"/>
              <a:gd name="connsiteX15" fmla="*/ 1964794 w 9823970"/>
              <a:gd name="connsiteY15" fmla="*/ 3533236 h 3533236"/>
              <a:gd name="connsiteX16" fmla="*/ 0 w 9823970"/>
              <a:gd name="connsiteY16" fmla="*/ 3533236 h 3533236"/>
            </a:gdLst>
            <a:ahLst/>
            <a:cxnLst/>
            <a:rect l="l" t="t" r="r" b="b"/>
            <a:pathLst>
              <a:path w="9823970" h="3533236">
                <a:moveTo>
                  <a:pt x="0" y="0"/>
                </a:moveTo>
                <a:lnTo>
                  <a:pt x="1964794" y="0"/>
                </a:lnTo>
                <a:lnTo>
                  <a:pt x="3248380" y="0"/>
                </a:lnTo>
                <a:lnTo>
                  <a:pt x="3929588" y="0"/>
                </a:lnTo>
                <a:lnTo>
                  <a:pt x="5213174" y="0"/>
                </a:lnTo>
                <a:lnTo>
                  <a:pt x="5894382" y="0"/>
                </a:lnTo>
                <a:lnTo>
                  <a:pt x="7177968" y="0"/>
                </a:lnTo>
                <a:lnTo>
                  <a:pt x="9142762" y="0"/>
                </a:lnTo>
                <a:lnTo>
                  <a:pt x="9823970" y="1766618"/>
                </a:lnTo>
                <a:lnTo>
                  <a:pt x="9142762" y="3533236"/>
                </a:lnTo>
                <a:lnTo>
                  <a:pt x="7177968" y="3533236"/>
                </a:lnTo>
                <a:lnTo>
                  <a:pt x="5894382" y="3533236"/>
                </a:lnTo>
                <a:lnTo>
                  <a:pt x="5213174" y="3533236"/>
                </a:lnTo>
                <a:lnTo>
                  <a:pt x="3929588" y="3533236"/>
                </a:lnTo>
                <a:lnTo>
                  <a:pt x="3248380" y="3533236"/>
                </a:lnTo>
                <a:lnTo>
                  <a:pt x="1964794" y="3533236"/>
                </a:lnTo>
                <a:lnTo>
                  <a:pt x="0" y="3533236"/>
                </a:ln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  <a:effectLst>
            <a:outerShdw blurRad="317500" dist="444500" dir="5400000" sx="90000" sy="90000" algn="tl" rotWithShape="0">
              <a:schemeClr val="accent1">
                <a:alpha val="15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316" name="标题 1"/>
          <p:cNvSpPr txBox="1">
            <a:spLocks noChangeArrowheads="1"/>
          </p:cNvSpPr>
          <p:nvPr/>
        </p:nvSpPr>
        <p:spPr bwMode="auto">
          <a:xfrm>
            <a:off x="1751013" y="2287588"/>
            <a:ext cx="8024812" cy="2779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4008" tIns="32004" rIns="64008" bIns="32004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en-US" sz="2400" noProof="1">
                <a:solidFill>
                  <a:srgbClr val="404040"/>
                </a:solidFill>
                <a:latin typeface="Source Han Sans" panose="020B0500000000000000" charset="-122"/>
                <a:ea typeface="Source Han Sans" panose="020B0500000000000000" charset="-122"/>
              </a:rPr>
              <a:t>用户进入网站后可以使用鼠标点击导航栏以进入更多的页面，方便用户获取更多需要的信息</a:t>
            </a:r>
            <a:endParaRPr kumimoji="1" lang="en-US" altLang="zh-CN" sz="2400" noProof="1">
              <a:solidFill>
                <a:srgbClr val="404040"/>
              </a:solidFill>
              <a:latin typeface="Source Han Sans" panose="020B0500000000000000" charset="-122"/>
              <a:ea typeface="Source Han Sans" panose="020B0500000000000000" charset="-122"/>
            </a:endParaRPr>
          </a:p>
          <a:p>
            <a:pPr eaLnBrk="1" hangingPunct="1">
              <a:lnSpc>
                <a:spcPct val="150000"/>
              </a:lnSpc>
            </a:pPr>
            <a:r>
              <a:rPr kumimoji="1" lang="zh-CN" altLang="en-US" sz="2400" noProof="1">
                <a:solidFill>
                  <a:srgbClr val="404040"/>
                </a:solidFill>
                <a:latin typeface="Source Han Sans" panose="020B0500000000000000" charset="-122"/>
                <a:ea typeface="Source Han Sans" panose="020B0500000000000000" charset="-122"/>
              </a:rPr>
              <a:t>同样也代替了网站地图的功能</a:t>
            </a:r>
            <a:endParaRPr kumimoji="1" lang="en-US" altLang="zh-CN" sz="2400" noProof="1">
              <a:solidFill>
                <a:srgbClr val="404040"/>
              </a:solidFill>
              <a:latin typeface="Source Han Sans" panose="020B0500000000000000" charset="-122"/>
              <a:ea typeface="Source Han Sans" panose="020B0500000000000000" charset="-122"/>
            </a:endParaRPr>
          </a:p>
        </p:txBody>
      </p:sp>
      <p:sp>
        <p:nvSpPr>
          <p:cNvPr id="13317" name="标题 1"/>
          <p:cNvSpPr txBox="1">
            <a:spLocks noChangeArrowheads="1"/>
          </p:cNvSpPr>
          <p:nvPr/>
        </p:nvSpPr>
        <p:spPr bwMode="auto">
          <a:xfrm rot="-5400000">
            <a:off x="403990" y="3102798"/>
            <a:ext cx="2187712" cy="93743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rgbClr val="3C23D2"/>
              </a:gs>
            </a:gsLst>
            <a:lin ang="27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3318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3319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en-US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导航栏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10845800" y="1305560"/>
            <a:ext cx="970280" cy="68145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 eaLnBrk="1" fontAlgn="auto" hangingPunct="1">
              <a:defRPr/>
            </a:pPr>
            <a:r>
              <a:rPr kumimoji="1" lang="en-US" altLang="zh-CN" sz="9600" noProof="1">
                <a:ln w="15875">
                  <a:solidFill>
                    <a:srgbClr val="3860F4">
                      <a:alpha val="100000"/>
                    </a:srgbClr>
                  </a:solidFill>
                </a:ln>
                <a:noFill/>
                <a:latin typeface="Source Han Sans" panose="020B0500000000000000"/>
                <a:ea typeface="Source Han Sans" panose="020B0500000000000000"/>
                <a:cs typeface="Source Han Sans" panose="020B0500000000000000"/>
              </a:rPr>
              <a:t>”</a:t>
            </a:r>
            <a:endParaRPr kumimoji="1" lang="zh-CN" altLang="en-US" noProof="1"/>
          </a:p>
        </p:txBody>
      </p:sp>
      <p:sp>
        <p:nvSpPr>
          <p:cNvPr id="4" name="标题 1"/>
          <p:cNvSpPr txBox="1"/>
          <p:nvPr/>
        </p:nvSpPr>
        <p:spPr>
          <a:xfrm>
            <a:off x="803275" y="1625600"/>
            <a:ext cx="10572750" cy="1446074"/>
          </a:xfrm>
          <a:prstGeom prst="round1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22533" name="标题 1"/>
          <p:cNvSpPr txBox="1">
            <a:spLocks noChangeArrowheads="1"/>
          </p:cNvSpPr>
          <p:nvPr/>
        </p:nvSpPr>
        <p:spPr bwMode="auto">
          <a:xfrm>
            <a:off x="1049337" y="1703790"/>
            <a:ext cx="10080625" cy="1289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en-US" noProof="1"/>
              <a:t>使用文本框来获取用户输入的信息</a:t>
            </a:r>
            <a:endParaRPr kumimoji="1" lang="en-US" altLang="zh-CN" noProof="1"/>
          </a:p>
          <a:p>
            <a:pPr eaLnBrk="1" hangingPunct="1">
              <a:lnSpc>
                <a:spcPct val="150000"/>
              </a:lnSpc>
            </a:pPr>
            <a:r>
              <a:rPr kumimoji="1" lang="zh-CN" altLang="en-US" noProof="1"/>
              <a:t>例如：邮箱地址、姓名、电话号码和需求等</a:t>
            </a:r>
            <a:endParaRPr kumimoji="1" lang="en-US" altLang="zh-CN" noProof="1"/>
          </a:p>
        </p:txBody>
      </p:sp>
      <p:sp>
        <p:nvSpPr>
          <p:cNvPr id="22534" name="标题 1"/>
          <p:cNvSpPr>
            <a:spLocks noChangeArrowheads="1"/>
          </p:cNvSpPr>
          <p:nvPr/>
        </p:nvSpPr>
        <p:spPr bwMode="auto">
          <a:xfrm>
            <a:off x="803275" y="1633538"/>
            <a:ext cx="74613" cy="1433587"/>
          </a:xfrm>
          <a:prstGeom prst="roundRect">
            <a:avLst>
              <a:gd name="adj" fmla="val 5421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2535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2536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en-US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用户交互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F50155AA-1E03-42ED-82D1-CB9E5CE29A44}"/>
              </a:ext>
            </a:extLst>
          </p:cNvPr>
          <p:cNvSpPr txBox="1"/>
          <p:nvPr/>
        </p:nvSpPr>
        <p:spPr>
          <a:xfrm>
            <a:off x="803275" y="3357441"/>
            <a:ext cx="10572750" cy="2448745"/>
          </a:xfrm>
          <a:prstGeom prst="round1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C0E96810-E5FE-48B8-9213-B6FF471A0B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6644" y="3435632"/>
            <a:ext cx="10080625" cy="2183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en-US" noProof="1"/>
              <a:t>使用多种方式来让用户与网页中的一些特定元素产生交互</a:t>
            </a:r>
            <a:endParaRPr kumimoji="1" lang="en-US" altLang="zh-CN" noProof="1"/>
          </a:p>
          <a:p>
            <a:pPr eaLnBrk="1" hangingPunct="1">
              <a:lnSpc>
                <a:spcPct val="150000"/>
              </a:lnSpc>
            </a:pPr>
            <a:r>
              <a:rPr kumimoji="1" lang="zh-CN" altLang="en-US" noProof="1"/>
              <a:t>例如：</a:t>
            </a:r>
            <a:endParaRPr kumimoji="1" lang="en-US" altLang="zh-CN" noProof="1"/>
          </a:p>
          <a:p>
            <a:pPr eaLnBrk="1" hangingPunct="1">
              <a:lnSpc>
                <a:spcPct val="150000"/>
              </a:lnSpc>
            </a:pPr>
            <a:endParaRPr kumimoji="1" lang="en-US" altLang="zh-CN" noProof="1"/>
          </a:p>
          <a:p>
            <a:pPr eaLnBrk="1" hangingPunct="1">
              <a:lnSpc>
                <a:spcPct val="150000"/>
              </a:lnSpc>
            </a:pPr>
            <a:endParaRPr kumimoji="1" lang="en-US" altLang="zh-CN" noProof="1"/>
          </a:p>
          <a:p>
            <a:pPr eaLnBrk="1" hangingPunct="1">
              <a:lnSpc>
                <a:spcPct val="150000"/>
              </a:lnSpc>
            </a:pPr>
            <a:endParaRPr kumimoji="1" lang="en-US" altLang="zh-CN" noProof="1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7C3E0383-43BE-4451-A30C-B3C5575114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275" y="3365380"/>
            <a:ext cx="74613" cy="2427599"/>
          </a:xfrm>
          <a:prstGeom prst="roundRect">
            <a:avLst>
              <a:gd name="adj" fmla="val 5421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0006419-88ED-433D-A777-373E9A5CD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377" y="3975643"/>
            <a:ext cx="2342804" cy="172211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0B531E9-96C7-4C52-817B-E3AB27A064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763" y="3975643"/>
            <a:ext cx="2351752" cy="1681629"/>
          </a:xfrm>
          <a:prstGeom prst="rect">
            <a:avLst/>
          </a:prstGeom>
        </p:spPr>
      </p:pic>
      <p:sp>
        <p:nvSpPr>
          <p:cNvPr id="8" name="箭头: 虚尾 7">
            <a:extLst>
              <a:ext uri="{FF2B5EF4-FFF2-40B4-BE49-F238E27FC236}">
                <a16:creationId xmlns:a16="http://schemas.microsoft.com/office/drawing/2014/main" id="{68FFE587-AC0C-4517-92B6-C3865B6A45DE}"/>
              </a:ext>
            </a:extLst>
          </p:cNvPr>
          <p:cNvSpPr/>
          <p:nvPr/>
        </p:nvSpPr>
        <p:spPr>
          <a:xfrm>
            <a:off x="4630752" y="4493783"/>
            <a:ext cx="1455937" cy="53266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EBE056B-2C42-4302-AE80-29D4268E4415}"/>
              </a:ext>
            </a:extLst>
          </p:cNvPr>
          <p:cNvSpPr txBox="1"/>
          <p:nvPr/>
        </p:nvSpPr>
        <p:spPr>
          <a:xfrm>
            <a:off x="4438619" y="5102150"/>
            <a:ext cx="184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将鼠标放置上去</a:t>
            </a:r>
          </a:p>
        </p:txBody>
      </p:sp>
    </p:spTree>
    <p:extLst>
      <p:ext uri="{BB962C8B-B14F-4D97-AF65-F5344CB8AC3E}">
        <p14:creationId xmlns:p14="http://schemas.microsoft.com/office/powerpoint/2010/main" val="2956963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40789" y="71574"/>
            <a:ext cx="7054748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74" name="标题 1"/>
          <p:cNvSpPr>
            <a:spLocks noChangeArrowheads="1"/>
          </p:cNvSpPr>
          <p:nvPr/>
        </p:nvSpPr>
        <p:spPr bwMode="auto">
          <a:xfrm flipH="1">
            <a:off x="10988675" y="449263"/>
            <a:ext cx="487363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5" name="标题 1"/>
          <p:cNvSpPr>
            <a:spLocks noChangeArrowheads="1"/>
          </p:cNvSpPr>
          <p:nvPr/>
        </p:nvSpPr>
        <p:spPr bwMode="auto">
          <a:xfrm>
            <a:off x="5068888" y="5110163"/>
            <a:ext cx="5426075" cy="4730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6" name="标题 1"/>
          <p:cNvSpPr>
            <a:spLocks noChangeArrowheads="1"/>
          </p:cNvSpPr>
          <p:nvPr/>
        </p:nvSpPr>
        <p:spPr bwMode="auto">
          <a:xfrm>
            <a:off x="4695825" y="1390650"/>
            <a:ext cx="6265863" cy="4406900"/>
          </a:xfrm>
          <a:prstGeom prst="roundRect">
            <a:avLst>
              <a:gd name="adj" fmla="val 5574"/>
            </a:avLst>
          </a:prstGeom>
          <a:noFill/>
          <a:ln w="12700" cap="sq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7" name="标题 1"/>
          <p:cNvSpPr txBox="1">
            <a:spLocks noChangeArrowheads="1"/>
          </p:cNvSpPr>
          <p:nvPr/>
        </p:nvSpPr>
        <p:spPr bwMode="auto">
          <a:xfrm>
            <a:off x="5068888" y="1879600"/>
            <a:ext cx="29337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PART</a:t>
            </a:r>
            <a:endParaRPr kumimoji="1" lang="en-US" altLang="en-US" noProof="1"/>
          </a:p>
        </p:txBody>
      </p:sp>
      <p:sp>
        <p:nvSpPr>
          <p:cNvPr id="7178" name="标题 1"/>
          <p:cNvSpPr txBox="1">
            <a:spLocks noChangeArrowheads="1"/>
          </p:cNvSpPr>
          <p:nvPr/>
        </p:nvSpPr>
        <p:spPr bwMode="auto">
          <a:xfrm>
            <a:off x="5068888" y="2975104"/>
            <a:ext cx="5815012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48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技术实现与开发工具</a:t>
            </a:r>
            <a:endParaRPr kumimoji="1" lang="zh-CN" altLang="en-US" sz="4800" b="1" noProof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5194300" y="5200650"/>
            <a:ext cx="4508500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noProof="1"/>
          </a:p>
        </p:txBody>
      </p:sp>
      <p:sp>
        <p:nvSpPr>
          <p:cNvPr id="12" name="标题 1"/>
          <p:cNvSpPr txBox="1"/>
          <p:nvPr/>
        </p:nvSpPr>
        <p:spPr>
          <a:xfrm rot="18265186" flipH="1">
            <a:off x="-3426624" y="30742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" name="标题 1"/>
          <p:cNvSpPr txBox="1"/>
          <p:nvPr/>
        </p:nvSpPr>
        <p:spPr>
          <a:xfrm rot="18265186" flipH="1">
            <a:off x="-4999400" y="-1895771"/>
            <a:ext cx="9518645" cy="9460670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4" name="标题 1"/>
          <p:cNvSpPr txBox="1"/>
          <p:nvPr/>
        </p:nvSpPr>
        <p:spPr>
          <a:xfrm rot="18204317" flipH="1">
            <a:off x="-4017719" y="-744783"/>
            <a:ext cx="8203720" cy="7984465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89" name="标题 1"/>
          <p:cNvSpPr>
            <a:spLocks noChangeArrowheads="1"/>
          </p:cNvSpPr>
          <p:nvPr/>
        </p:nvSpPr>
        <p:spPr bwMode="auto">
          <a:xfrm rot="17103478" flipH="1">
            <a:off x="2217738" y="63388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0" name="标题 1"/>
          <p:cNvSpPr>
            <a:spLocks noChangeArrowheads="1"/>
          </p:cNvSpPr>
          <p:nvPr/>
        </p:nvSpPr>
        <p:spPr bwMode="auto">
          <a:xfrm rot="17103478" flipH="1">
            <a:off x="4074319" y="2817019"/>
            <a:ext cx="71437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1" name="标题 1"/>
          <p:cNvSpPr>
            <a:spLocks noChangeArrowheads="1"/>
          </p:cNvSpPr>
          <p:nvPr/>
        </p:nvSpPr>
        <p:spPr bwMode="auto">
          <a:xfrm flipH="1">
            <a:off x="-2143125" y="654050"/>
            <a:ext cx="5189538" cy="5189538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2" name="标题 1"/>
          <p:cNvSpPr>
            <a:spLocks noChangeArrowheads="1"/>
          </p:cNvSpPr>
          <p:nvPr/>
        </p:nvSpPr>
        <p:spPr bwMode="auto">
          <a:xfrm flipH="1">
            <a:off x="5662613" y="4908550"/>
            <a:ext cx="269875" cy="26987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3" name="标题 1"/>
          <p:cNvSpPr>
            <a:spLocks noChangeArrowheads="1"/>
          </p:cNvSpPr>
          <p:nvPr/>
        </p:nvSpPr>
        <p:spPr bwMode="auto">
          <a:xfrm flipV="1">
            <a:off x="2982913" y="182563"/>
            <a:ext cx="842962" cy="842962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2 h 842963"/>
              <a:gd name="T8" fmla="*/ 0 w 842963"/>
              <a:gd name="T9" fmla="*/ 511175 h 842963"/>
              <a:gd name="T10" fmla="*/ 26987 w 842963"/>
              <a:gd name="T11" fmla="*/ 450849 h 842963"/>
              <a:gd name="T12" fmla="*/ 449261 w 842963"/>
              <a:gd name="T13" fmla="*/ 26987 h 842963"/>
              <a:gd name="T14" fmla="*/ 517524 w 842963"/>
              <a:gd name="T15" fmla="*/ 0 h 842963"/>
              <a:gd name="T16" fmla="*/ 9525 w 842963"/>
              <a:gd name="T17" fmla="*/ 512762 h 842963"/>
              <a:gd name="T18" fmla="*/ 31750 w 842963"/>
              <a:gd name="T19" fmla="*/ 619124 h 842963"/>
              <a:gd name="T20" fmla="*/ 50800 w 842963"/>
              <a:gd name="T21" fmla="*/ 561974 h 842963"/>
              <a:gd name="T22" fmla="*/ 558799 w 842963"/>
              <a:gd name="T23" fmla="*/ 53975 h 842963"/>
              <a:gd name="T24" fmla="*/ 609599 w 842963"/>
              <a:gd name="T25" fmla="*/ 46037 h 842963"/>
              <a:gd name="T26" fmla="*/ 31750 w 842963"/>
              <a:gd name="T27" fmla="*/ 619124 h 842963"/>
              <a:gd name="T28" fmla="*/ 107950 w 842963"/>
              <a:gd name="T29" fmla="*/ 696912 h 842963"/>
              <a:gd name="T30" fmla="*/ 92075 w 842963"/>
              <a:gd name="T31" fmla="*/ 695325 h 842963"/>
              <a:gd name="T32" fmla="*/ 100013 w 842963"/>
              <a:gd name="T33" fmla="*/ 646112 h 842963"/>
              <a:gd name="T34" fmla="*/ 642938 w 842963"/>
              <a:gd name="T35" fmla="*/ 104775 h 842963"/>
              <a:gd name="T36" fmla="*/ 692150 w 842963"/>
              <a:gd name="T37" fmla="*/ 93663 h 842963"/>
              <a:gd name="T38" fmla="*/ 690563 w 842963"/>
              <a:gd name="T39" fmla="*/ 111125 h 842963"/>
              <a:gd name="T40" fmla="*/ 107950 w 842963"/>
              <a:gd name="T41" fmla="*/ 696912 h 842963"/>
              <a:gd name="T42" fmla="*/ 139700 w 842963"/>
              <a:gd name="T43" fmla="*/ 757237 h 842963"/>
              <a:gd name="T44" fmla="*/ 738187 w 842963"/>
              <a:gd name="T45" fmla="*/ 157162 h 842963"/>
              <a:gd name="T46" fmla="*/ 754062 w 842963"/>
              <a:gd name="T47" fmla="*/ 155575 h 842963"/>
              <a:gd name="T48" fmla="*/ 742950 w 842963"/>
              <a:gd name="T49" fmla="*/ 200025 h 842963"/>
              <a:gd name="T50" fmla="*/ 198437 w 842963"/>
              <a:gd name="T51" fmla="*/ 744537 h 842963"/>
              <a:gd name="T52" fmla="*/ 139700 w 842963"/>
              <a:gd name="T53" fmla="*/ 757237 h 842963"/>
              <a:gd name="T54" fmla="*/ 263525 w 842963"/>
              <a:gd name="T55" fmla="*/ 799504 h 842963"/>
              <a:gd name="T56" fmla="*/ 233363 w 842963"/>
              <a:gd name="T57" fmla="*/ 795337 h 842963"/>
              <a:gd name="T58" fmla="*/ 808037 w 842963"/>
              <a:gd name="T59" fmla="*/ 223838 h 842963"/>
              <a:gd name="T60" fmla="*/ 787400 w 842963"/>
              <a:gd name="T61" fmla="*/ 290513 h 842963"/>
              <a:gd name="T62" fmla="*/ 288925 w 842963"/>
              <a:gd name="T63" fmla="*/ 790575 h 842963"/>
              <a:gd name="T64" fmla="*/ 263525 w 842963"/>
              <a:gd name="T65" fmla="*/ 799504 h 842963"/>
              <a:gd name="T66" fmla="*/ 471487 w 842963"/>
              <a:gd name="T67" fmla="*/ 833437 h 842963"/>
              <a:gd name="T68" fmla="*/ 830262 w 842963"/>
              <a:gd name="T69" fmla="*/ 479424 h 842963"/>
              <a:gd name="T70" fmla="*/ 471487 w 842963"/>
              <a:gd name="T71" fmla="*/ 833437 h 842963"/>
              <a:gd name="T72" fmla="*/ 331788 w 842963"/>
              <a:gd name="T73" fmla="*/ 842962 h 842963"/>
              <a:gd name="T74" fmla="*/ 842962 w 842963"/>
              <a:gd name="T75" fmla="*/ 334963 h 842963"/>
              <a:gd name="T76" fmla="*/ 811212 w 842963"/>
              <a:gd name="T77" fmla="*/ 404595 h 842963"/>
              <a:gd name="T78" fmla="*/ 400050 w 842963"/>
              <a:gd name="T79" fmla="*/ 812894 h 842963"/>
              <a:gd name="T80" fmla="*/ 331788 w 842963"/>
              <a:gd name="T81" fmla="*/ 842962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-2127250" y="2824163"/>
            <a:ext cx="3910013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95" name="标题 1"/>
          <p:cNvSpPr>
            <a:spLocks noChangeArrowheads="1"/>
          </p:cNvSpPr>
          <p:nvPr/>
        </p:nvSpPr>
        <p:spPr bwMode="auto">
          <a:xfrm flipH="1">
            <a:off x="3944938" y="2763838"/>
            <a:ext cx="947737" cy="946150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6" name="标题 1"/>
          <p:cNvSpPr>
            <a:spLocks noChangeArrowheads="1"/>
          </p:cNvSpPr>
          <p:nvPr/>
        </p:nvSpPr>
        <p:spPr bwMode="auto">
          <a:xfrm flipH="1">
            <a:off x="3230563" y="4725988"/>
            <a:ext cx="954087" cy="954087"/>
          </a:xfrm>
          <a:custGeom>
            <a:avLst/>
            <a:gdLst>
              <a:gd name="T0" fmla="*/ 477044 w 272"/>
              <a:gd name="T1" fmla="*/ 813780 h 272"/>
              <a:gd name="T2" fmla="*/ 140307 w 272"/>
              <a:gd name="T3" fmla="*/ 477044 h 272"/>
              <a:gd name="T4" fmla="*/ 477044 w 272"/>
              <a:gd name="T5" fmla="*/ 140307 h 272"/>
              <a:gd name="T6" fmla="*/ 813780 w 272"/>
              <a:gd name="T7" fmla="*/ 477044 h 272"/>
              <a:gd name="T8" fmla="*/ 477044 w 272"/>
              <a:gd name="T9" fmla="*/ 813780 h 272"/>
              <a:gd name="T10" fmla="*/ 477044 w 272"/>
              <a:gd name="T11" fmla="*/ 0 h 272"/>
              <a:gd name="T12" fmla="*/ 0 w 272"/>
              <a:gd name="T13" fmla="*/ 477044 h 272"/>
              <a:gd name="T14" fmla="*/ 477044 w 272"/>
              <a:gd name="T15" fmla="*/ 954087 h 272"/>
              <a:gd name="T16" fmla="*/ 954087 w 272"/>
              <a:gd name="T17" fmla="*/ 477044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7" name="标题 1"/>
          <p:cNvSpPr>
            <a:spLocks noChangeArrowheads="1"/>
          </p:cNvSpPr>
          <p:nvPr/>
        </p:nvSpPr>
        <p:spPr bwMode="auto">
          <a:xfrm flipH="1">
            <a:off x="3048000" y="1873250"/>
            <a:ext cx="539750" cy="541338"/>
          </a:xfrm>
          <a:custGeom>
            <a:avLst/>
            <a:gdLst>
              <a:gd name="T0" fmla="*/ 0 w 540686"/>
              <a:gd name="T1" fmla="*/ 270669 h 540686"/>
              <a:gd name="T2" fmla="*/ 269875 w 540686"/>
              <a:gd name="T3" fmla="*/ 0 h 540686"/>
              <a:gd name="T4" fmla="*/ 539750 w 540686"/>
              <a:gd name="T5" fmla="*/ 270669 h 540686"/>
              <a:gd name="T6" fmla="*/ 269875 w 540686"/>
              <a:gd name="T7" fmla="*/ 541338 h 540686"/>
              <a:gd name="T8" fmla="*/ 0 w 540686"/>
              <a:gd name="T9" fmla="*/ 270669 h 540686"/>
              <a:gd name="T10" fmla="*/ 134937 w 540686"/>
              <a:gd name="T11" fmla="*/ 270669 h 540686"/>
              <a:gd name="T12" fmla="*/ 269874 w 540686"/>
              <a:gd name="T13" fmla="*/ 406003 h 540686"/>
              <a:gd name="T14" fmla="*/ 404811 w 540686"/>
              <a:gd name="T15" fmla="*/ 270669 h 540686"/>
              <a:gd name="T16" fmla="*/ 269874 w 540686"/>
              <a:gd name="T17" fmla="*/ 135335 h 540686"/>
              <a:gd name="T18" fmla="*/ 134937 w 540686"/>
              <a:gd name="T19" fmla="*/ 270669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98" name="标题 1"/>
          <p:cNvSpPr>
            <a:spLocks noChangeArrowheads="1"/>
          </p:cNvSpPr>
          <p:nvPr/>
        </p:nvSpPr>
        <p:spPr bwMode="auto">
          <a:xfrm rot="17103478" flipH="1">
            <a:off x="1885156" y="462757"/>
            <a:ext cx="201613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1089025" y="-41275"/>
            <a:ext cx="711200" cy="712788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cxnSp>
        <p:nvCxnSpPr>
          <p:cNvPr id="7200" name="标题 1"/>
          <p:cNvCxnSpPr>
            <a:cxnSpLocks noChangeShapeType="1"/>
          </p:cNvCxnSpPr>
          <p:nvPr/>
        </p:nvCxnSpPr>
        <p:spPr bwMode="auto">
          <a:xfrm>
            <a:off x="7173913" y="5346700"/>
            <a:ext cx="314960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01" name="标题 1"/>
          <p:cNvSpPr txBox="1">
            <a:spLocks noChangeArrowheads="1"/>
          </p:cNvSpPr>
          <p:nvPr/>
        </p:nvSpPr>
        <p:spPr bwMode="auto">
          <a:xfrm>
            <a:off x="7926388" y="590550"/>
            <a:ext cx="2203450" cy="239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zh-CN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0</a:t>
            </a: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6</a:t>
            </a:r>
            <a:endParaRPr kumimoji="1" lang="zh-CN" altLang="en-US" noProof="1"/>
          </a:p>
        </p:txBody>
      </p:sp>
      <p:sp>
        <p:nvSpPr>
          <p:cNvPr id="7202" name="标题 1"/>
          <p:cNvSpPr>
            <a:spLocks noChangeArrowheads="1"/>
          </p:cNvSpPr>
          <p:nvPr/>
        </p:nvSpPr>
        <p:spPr bwMode="auto">
          <a:xfrm>
            <a:off x="5281613" y="1119188"/>
            <a:ext cx="2224087" cy="5381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812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6391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6392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kumimoji="1" lang="zh-CN" altLang="en-US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使用语言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774A1B16-7501-4BED-B86F-87313CCDF57C}"/>
              </a:ext>
            </a:extLst>
          </p:cNvPr>
          <p:cNvGrpSpPr/>
          <p:nvPr/>
        </p:nvGrpSpPr>
        <p:grpSpPr>
          <a:xfrm>
            <a:off x="1643432" y="1321236"/>
            <a:ext cx="5509011" cy="1581410"/>
            <a:chOff x="1958384" y="2092974"/>
            <a:chExt cx="7130054" cy="2501336"/>
          </a:xfrm>
        </p:grpSpPr>
        <p:sp>
          <p:nvSpPr>
            <p:cNvPr id="16387" name="标题 1"/>
            <p:cNvSpPr>
              <a:spLocks noChangeArrowheads="1"/>
            </p:cNvSpPr>
            <p:nvPr/>
          </p:nvSpPr>
          <p:spPr bwMode="auto">
            <a:xfrm>
              <a:off x="2765425" y="2092974"/>
              <a:ext cx="3330575" cy="2363618"/>
            </a:xfrm>
            <a:custGeom>
              <a:avLst/>
              <a:gdLst>
                <a:gd name="T0" fmla="*/ 0 w 6649453"/>
                <a:gd name="T1" fmla="*/ 0 h 2943726"/>
                <a:gd name="T2" fmla="*/ 6157893 w 6649453"/>
                <a:gd name="T3" fmla="*/ 0 h 2943726"/>
                <a:gd name="T4" fmla="*/ 6648450 w 6649453"/>
                <a:gd name="T5" fmla="*/ 490546 h 2943726"/>
                <a:gd name="T6" fmla="*/ 6648450 w 6649453"/>
                <a:gd name="T7" fmla="*/ 2943225 h 2943726"/>
                <a:gd name="T8" fmla="*/ 0 w 6649453"/>
                <a:gd name="T9" fmla="*/ 2943225 h 29437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649453" h="2943726">
                  <a:moveTo>
                    <a:pt x="0" y="0"/>
                  </a:moveTo>
                  <a:lnTo>
                    <a:pt x="6158822" y="0"/>
                  </a:lnTo>
                  <a:lnTo>
                    <a:pt x="6649453" y="490630"/>
                  </a:lnTo>
                  <a:lnTo>
                    <a:pt x="6649453" y="2943726"/>
                  </a:lnTo>
                  <a:lnTo>
                    <a:pt x="0" y="29437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57150" cap="sq">
              <a:solidFill>
                <a:schemeClr val="accent1"/>
              </a:solidFill>
              <a:miter lim="800000"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88" name="标题 1"/>
            <p:cNvSpPr>
              <a:spLocks noChangeArrowheads="1"/>
            </p:cNvSpPr>
            <p:nvPr/>
          </p:nvSpPr>
          <p:spPr bwMode="auto">
            <a:xfrm rot="8555869">
              <a:off x="1958384" y="2484793"/>
              <a:ext cx="1222496" cy="1938155"/>
            </a:xfrm>
            <a:custGeom>
              <a:avLst/>
              <a:gdLst>
                <a:gd name="T0" fmla="*/ 0 w 1717658"/>
                <a:gd name="T1" fmla="*/ 1518819 h 1717658"/>
                <a:gd name="T2" fmla="*/ 1518819 w 1717658"/>
                <a:gd name="T3" fmla="*/ 0 h 1717658"/>
                <a:gd name="T4" fmla="*/ 1717675 w 1717658"/>
                <a:gd name="T5" fmla="*/ 0 h 1717658"/>
                <a:gd name="T6" fmla="*/ 0 w 1717658"/>
                <a:gd name="T7" fmla="*/ 1717675 h 171765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717658" h="1717658">
                  <a:moveTo>
                    <a:pt x="0" y="1518804"/>
                  </a:moveTo>
                  <a:lnTo>
                    <a:pt x="1518804" y="0"/>
                  </a:lnTo>
                  <a:lnTo>
                    <a:pt x="1717658" y="0"/>
                  </a:lnTo>
                  <a:lnTo>
                    <a:pt x="0" y="1717658"/>
                  </a:lnTo>
                  <a:lnTo>
                    <a:pt x="0" y="15188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0" name="标题 1"/>
            <p:cNvSpPr txBox="1">
              <a:spLocks noChangeArrowheads="1"/>
            </p:cNvSpPr>
            <p:nvPr/>
          </p:nvSpPr>
          <p:spPr bwMode="auto">
            <a:xfrm>
              <a:off x="3090863" y="2911475"/>
              <a:ext cx="5997575" cy="16828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</a:pPr>
              <a:r>
                <a:rPr kumimoji="1" lang="en-US" altLang="zh-CN" sz="2000" noProof="1">
                  <a:solidFill>
                    <a:srgbClr val="262626"/>
                  </a:solidFill>
                  <a:latin typeface="Source Han Sans" panose="020B0500000000000000" charset="-122"/>
                  <a:ea typeface="Source Han Sans" panose="020B0500000000000000" charset="-122"/>
                </a:rPr>
                <a:t>HTML5</a:t>
              </a:r>
              <a:endParaRPr kumimoji="1" lang="zh-CN" altLang="en-US" sz="2800" noProof="1"/>
            </a:p>
          </p:txBody>
        </p:sp>
        <p:sp>
          <p:nvSpPr>
            <p:cNvPr id="2" name="八边形 1">
              <a:extLst>
                <a:ext uri="{FF2B5EF4-FFF2-40B4-BE49-F238E27FC236}">
                  <a16:creationId xmlns:a16="http://schemas.microsoft.com/office/drawing/2014/main" id="{162C69B8-4A0D-4B7B-9140-CA2C8C336196}"/>
                </a:ext>
              </a:extLst>
            </p:cNvPr>
            <p:cNvSpPr/>
            <p:nvPr/>
          </p:nvSpPr>
          <p:spPr>
            <a:xfrm>
              <a:off x="3090863" y="2293046"/>
              <a:ext cx="380306" cy="480711"/>
            </a:xfrm>
            <a:prstGeom prst="octagon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accent1"/>
                  </a:solidFill>
                </a:rPr>
                <a:t>1</a:t>
              </a:r>
              <a:endParaRPr lang="zh-CN" altLang="en-US" sz="20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FB01C72-8D52-46DC-AE70-E0E87804B435}"/>
              </a:ext>
            </a:extLst>
          </p:cNvPr>
          <p:cNvGrpSpPr/>
          <p:nvPr/>
        </p:nvGrpSpPr>
        <p:grpSpPr>
          <a:xfrm>
            <a:off x="1643432" y="3062598"/>
            <a:ext cx="5509010" cy="1704713"/>
            <a:chOff x="1958384" y="2092974"/>
            <a:chExt cx="7130053" cy="2696366"/>
          </a:xfrm>
        </p:grpSpPr>
        <p:sp>
          <p:nvSpPr>
            <p:cNvPr id="22" name="标题 1">
              <a:extLst>
                <a:ext uri="{FF2B5EF4-FFF2-40B4-BE49-F238E27FC236}">
                  <a16:creationId xmlns:a16="http://schemas.microsoft.com/office/drawing/2014/main" id="{AE6CD7CF-E379-4F68-9350-6418B00855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5425" y="2092974"/>
              <a:ext cx="3330575" cy="2363618"/>
            </a:xfrm>
            <a:custGeom>
              <a:avLst/>
              <a:gdLst>
                <a:gd name="T0" fmla="*/ 0 w 6649453"/>
                <a:gd name="T1" fmla="*/ 0 h 2943726"/>
                <a:gd name="T2" fmla="*/ 6157893 w 6649453"/>
                <a:gd name="T3" fmla="*/ 0 h 2943726"/>
                <a:gd name="T4" fmla="*/ 6648450 w 6649453"/>
                <a:gd name="T5" fmla="*/ 490546 h 2943726"/>
                <a:gd name="T6" fmla="*/ 6648450 w 6649453"/>
                <a:gd name="T7" fmla="*/ 2943225 h 2943726"/>
                <a:gd name="T8" fmla="*/ 0 w 6649453"/>
                <a:gd name="T9" fmla="*/ 2943225 h 29437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649453" h="2943726">
                  <a:moveTo>
                    <a:pt x="0" y="0"/>
                  </a:moveTo>
                  <a:lnTo>
                    <a:pt x="6158822" y="0"/>
                  </a:lnTo>
                  <a:lnTo>
                    <a:pt x="6649453" y="490630"/>
                  </a:lnTo>
                  <a:lnTo>
                    <a:pt x="6649453" y="2943726"/>
                  </a:lnTo>
                  <a:lnTo>
                    <a:pt x="0" y="29437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57150" cap="sq">
              <a:solidFill>
                <a:schemeClr val="accent1"/>
              </a:solidFill>
              <a:miter lim="800000"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3" name="标题 1">
              <a:extLst>
                <a:ext uri="{FF2B5EF4-FFF2-40B4-BE49-F238E27FC236}">
                  <a16:creationId xmlns:a16="http://schemas.microsoft.com/office/drawing/2014/main" id="{DBAF4EE5-8B9A-4316-B9EE-3CC8FD7A39B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8555869">
              <a:off x="1958384" y="2484793"/>
              <a:ext cx="1222496" cy="1938155"/>
            </a:xfrm>
            <a:custGeom>
              <a:avLst/>
              <a:gdLst>
                <a:gd name="T0" fmla="*/ 0 w 1717658"/>
                <a:gd name="T1" fmla="*/ 1518819 h 1717658"/>
                <a:gd name="T2" fmla="*/ 1518819 w 1717658"/>
                <a:gd name="T3" fmla="*/ 0 h 1717658"/>
                <a:gd name="T4" fmla="*/ 1717675 w 1717658"/>
                <a:gd name="T5" fmla="*/ 0 h 1717658"/>
                <a:gd name="T6" fmla="*/ 0 w 1717658"/>
                <a:gd name="T7" fmla="*/ 1717675 h 171765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717658" h="1717658">
                  <a:moveTo>
                    <a:pt x="0" y="1518804"/>
                  </a:moveTo>
                  <a:lnTo>
                    <a:pt x="1518804" y="0"/>
                  </a:lnTo>
                  <a:lnTo>
                    <a:pt x="1717658" y="0"/>
                  </a:lnTo>
                  <a:lnTo>
                    <a:pt x="0" y="1717658"/>
                  </a:lnTo>
                  <a:lnTo>
                    <a:pt x="0" y="15188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" name="标题 1">
              <a:extLst>
                <a:ext uri="{FF2B5EF4-FFF2-40B4-BE49-F238E27FC236}">
                  <a16:creationId xmlns:a16="http://schemas.microsoft.com/office/drawing/2014/main" id="{105FFB1C-8024-43D9-A509-5EF4EDF40D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90862" y="3106505"/>
              <a:ext cx="5997575" cy="16828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</a:pPr>
              <a:r>
                <a:rPr kumimoji="1" lang="en-US" altLang="zh-CN" sz="2000" noProof="1">
                  <a:solidFill>
                    <a:srgbClr val="262626"/>
                  </a:solidFill>
                  <a:latin typeface="Source Han Sans" panose="020B0500000000000000" charset="-122"/>
                  <a:ea typeface="Source Han Sans" panose="020B0500000000000000" charset="-122"/>
                </a:rPr>
                <a:t>CSS</a:t>
              </a:r>
              <a:r>
                <a:rPr kumimoji="1" lang="zh-CN" altLang="en-US" sz="2000" noProof="1">
                  <a:solidFill>
                    <a:srgbClr val="262626"/>
                  </a:solidFill>
                  <a:latin typeface="Source Han Sans" panose="020B0500000000000000" charset="-122"/>
                  <a:ea typeface="Source Han Sans" panose="020B0500000000000000" charset="-122"/>
                </a:rPr>
                <a:t>、</a:t>
              </a:r>
              <a:r>
                <a:rPr kumimoji="1" lang="en-US" altLang="zh-CN" sz="2000" noProof="1">
                  <a:solidFill>
                    <a:srgbClr val="262626"/>
                  </a:solidFill>
                  <a:latin typeface="Source Han Sans" panose="020B0500000000000000" charset="-122"/>
                  <a:ea typeface="Source Han Sans" panose="020B0500000000000000" charset="-122"/>
                </a:rPr>
                <a:t>CSS3</a:t>
              </a:r>
              <a:endParaRPr kumimoji="1" lang="zh-CN" altLang="en-US" sz="2800" noProof="1"/>
            </a:p>
          </p:txBody>
        </p:sp>
        <p:sp>
          <p:nvSpPr>
            <p:cNvPr id="25" name="八边形 24">
              <a:extLst>
                <a:ext uri="{FF2B5EF4-FFF2-40B4-BE49-F238E27FC236}">
                  <a16:creationId xmlns:a16="http://schemas.microsoft.com/office/drawing/2014/main" id="{C3739271-5CE9-415D-86F7-096FFA723314}"/>
                </a:ext>
              </a:extLst>
            </p:cNvPr>
            <p:cNvSpPr/>
            <p:nvPr/>
          </p:nvSpPr>
          <p:spPr>
            <a:xfrm>
              <a:off x="3090863" y="2293046"/>
              <a:ext cx="380306" cy="480711"/>
            </a:xfrm>
            <a:prstGeom prst="octagon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accent1"/>
                  </a:solidFill>
                </a:rPr>
                <a:t>2</a:t>
              </a:r>
              <a:endParaRPr lang="zh-CN" altLang="en-US" sz="20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96F791B-490B-4CFC-BB92-BC0A8FA22E2A}"/>
              </a:ext>
            </a:extLst>
          </p:cNvPr>
          <p:cNvGrpSpPr/>
          <p:nvPr/>
        </p:nvGrpSpPr>
        <p:grpSpPr>
          <a:xfrm>
            <a:off x="1643432" y="4787640"/>
            <a:ext cx="5509011" cy="1581410"/>
            <a:chOff x="1958384" y="2092974"/>
            <a:chExt cx="7130054" cy="2501336"/>
          </a:xfrm>
        </p:grpSpPr>
        <p:sp>
          <p:nvSpPr>
            <p:cNvPr id="27" name="标题 1">
              <a:extLst>
                <a:ext uri="{FF2B5EF4-FFF2-40B4-BE49-F238E27FC236}">
                  <a16:creationId xmlns:a16="http://schemas.microsoft.com/office/drawing/2014/main" id="{E3A3D800-EC9D-4FE2-80D9-E0EE58DDE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5425" y="2092974"/>
              <a:ext cx="3330575" cy="2363618"/>
            </a:xfrm>
            <a:custGeom>
              <a:avLst/>
              <a:gdLst>
                <a:gd name="T0" fmla="*/ 0 w 6649453"/>
                <a:gd name="T1" fmla="*/ 0 h 2943726"/>
                <a:gd name="T2" fmla="*/ 6157893 w 6649453"/>
                <a:gd name="T3" fmla="*/ 0 h 2943726"/>
                <a:gd name="T4" fmla="*/ 6648450 w 6649453"/>
                <a:gd name="T5" fmla="*/ 490546 h 2943726"/>
                <a:gd name="T6" fmla="*/ 6648450 w 6649453"/>
                <a:gd name="T7" fmla="*/ 2943225 h 2943726"/>
                <a:gd name="T8" fmla="*/ 0 w 6649453"/>
                <a:gd name="T9" fmla="*/ 2943225 h 29437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649453" h="2943726">
                  <a:moveTo>
                    <a:pt x="0" y="0"/>
                  </a:moveTo>
                  <a:lnTo>
                    <a:pt x="6158822" y="0"/>
                  </a:lnTo>
                  <a:lnTo>
                    <a:pt x="6649453" y="490630"/>
                  </a:lnTo>
                  <a:lnTo>
                    <a:pt x="6649453" y="2943726"/>
                  </a:lnTo>
                  <a:lnTo>
                    <a:pt x="0" y="29437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57150" cap="sq">
              <a:solidFill>
                <a:schemeClr val="accent1"/>
              </a:solidFill>
              <a:miter lim="800000"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8" name="标题 1">
              <a:extLst>
                <a:ext uri="{FF2B5EF4-FFF2-40B4-BE49-F238E27FC236}">
                  <a16:creationId xmlns:a16="http://schemas.microsoft.com/office/drawing/2014/main" id="{34B99470-260D-46E5-9AAC-F960718CF38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8555869">
              <a:off x="1958384" y="2484793"/>
              <a:ext cx="1222496" cy="1938155"/>
            </a:xfrm>
            <a:custGeom>
              <a:avLst/>
              <a:gdLst>
                <a:gd name="T0" fmla="*/ 0 w 1717658"/>
                <a:gd name="T1" fmla="*/ 1518819 h 1717658"/>
                <a:gd name="T2" fmla="*/ 1518819 w 1717658"/>
                <a:gd name="T3" fmla="*/ 0 h 1717658"/>
                <a:gd name="T4" fmla="*/ 1717675 w 1717658"/>
                <a:gd name="T5" fmla="*/ 0 h 1717658"/>
                <a:gd name="T6" fmla="*/ 0 w 1717658"/>
                <a:gd name="T7" fmla="*/ 1717675 h 171765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717658" h="1717658">
                  <a:moveTo>
                    <a:pt x="0" y="1518804"/>
                  </a:moveTo>
                  <a:lnTo>
                    <a:pt x="1518804" y="0"/>
                  </a:lnTo>
                  <a:lnTo>
                    <a:pt x="1717658" y="0"/>
                  </a:lnTo>
                  <a:lnTo>
                    <a:pt x="0" y="1717658"/>
                  </a:lnTo>
                  <a:lnTo>
                    <a:pt x="0" y="15188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9" name="标题 1">
              <a:extLst>
                <a:ext uri="{FF2B5EF4-FFF2-40B4-BE49-F238E27FC236}">
                  <a16:creationId xmlns:a16="http://schemas.microsoft.com/office/drawing/2014/main" id="{E1AE81C7-7225-4E74-8707-E2CB04855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90863" y="2911475"/>
              <a:ext cx="5997575" cy="16828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</a:pPr>
              <a:r>
                <a:rPr kumimoji="1" lang="en-US" altLang="zh-CN" sz="2000" noProof="1">
                  <a:solidFill>
                    <a:srgbClr val="262626"/>
                  </a:solidFill>
                  <a:latin typeface="Source Han Sans" panose="020B0500000000000000" charset="-122"/>
                  <a:ea typeface="Source Han Sans" panose="020B0500000000000000" charset="-122"/>
                </a:rPr>
                <a:t>JavaScript</a:t>
              </a:r>
              <a:endParaRPr kumimoji="1" lang="zh-CN" altLang="en-US" sz="2800" noProof="1"/>
            </a:p>
          </p:txBody>
        </p:sp>
        <p:sp>
          <p:nvSpPr>
            <p:cNvPr id="30" name="八边形 29">
              <a:extLst>
                <a:ext uri="{FF2B5EF4-FFF2-40B4-BE49-F238E27FC236}">
                  <a16:creationId xmlns:a16="http://schemas.microsoft.com/office/drawing/2014/main" id="{5C7024AC-4CDA-423B-AA16-3A645C6F64F2}"/>
                </a:ext>
              </a:extLst>
            </p:cNvPr>
            <p:cNvSpPr/>
            <p:nvPr/>
          </p:nvSpPr>
          <p:spPr>
            <a:xfrm>
              <a:off x="3090863" y="2293046"/>
              <a:ext cx="380306" cy="480711"/>
            </a:xfrm>
            <a:prstGeom prst="octagon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accent1"/>
                  </a:solidFill>
                </a:rPr>
                <a:t>3</a:t>
              </a:r>
              <a:endParaRPr lang="zh-CN" altLang="en-US" sz="2000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787B9CA-DDC0-4DF2-8E6F-42C3CCD28083}"/>
              </a:ext>
            </a:extLst>
          </p:cNvPr>
          <p:cNvSpPr txBox="1"/>
          <p:nvPr/>
        </p:nvSpPr>
        <p:spPr>
          <a:xfrm>
            <a:off x="5841507" y="2530136"/>
            <a:ext cx="27076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图片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700088" y="2298700"/>
            <a:ext cx="10779125" cy="0"/>
          </a:xfrm>
          <a:prstGeom prst="line">
            <a:avLst/>
          </a:prstGeom>
          <a:solidFill>
            <a:schemeClr val="accent3">
              <a:alpha val="15000"/>
            </a:schemeClr>
          </a:solidFill>
          <a:ln w="12700" cap="rnd">
            <a:solidFill>
              <a:schemeClr val="accent2"/>
            </a:solidFill>
            <a:round/>
          </a:ln>
        </p:spPr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DB1BA4ED-9FAE-4B11-8120-0A07F6E6647A}"/>
              </a:ext>
            </a:extLst>
          </p:cNvPr>
          <p:cNvGrpSpPr/>
          <p:nvPr/>
        </p:nvGrpSpPr>
        <p:grpSpPr>
          <a:xfrm>
            <a:off x="358559" y="2227263"/>
            <a:ext cx="3600882" cy="2917410"/>
            <a:chOff x="660400" y="2228056"/>
            <a:chExt cx="3600882" cy="2917410"/>
          </a:xfrm>
        </p:grpSpPr>
        <p:sp>
          <p:nvSpPr>
            <p:cNvPr id="17412" name="标题 1"/>
            <p:cNvSpPr>
              <a:spLocks noChangeArrowheads="1"/>
            </p:cNvSpPr>
            <p:nvPr/>
          </p:nvSpPr>
          <p:spPr bwMode="auto">
            <a:xfrm>
              <a:off x="2390990" y="2228056"/>
              <a:ext cx="139700" cy="141288"/>
            </a:xfrm>
            <a:prstGeom prst="ellipse">
              <a:avLst/>
            </a:prstGeom>
            <a:gradFill rotWithShape="1">
              <a:gsLst>
                <a:gs pos="0">
                  <a:srgbClr val="90CAFE"/>
                </a:gs>
                <a:gs pos="100000">
                  <a:schemeClr val="accent2"/>
                </a:gs>
              </a:gsLst>
              <a:lin ang="27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10000"/>
                </a:lnSpc>
              </a:pPr>
              <a:endParaRPr lang="zh-CN" altLang="en-US"/>
            </a:p>
          </p:txBody>
        </p:sp>
        <p:sp>
          <p:nvSpPr>
            <p:cNvPr id="17413" name="标题 1"/>
            <p:cNvSpPr>
              <a:spLocks noChangeArrowheads="1"/>
            </p:cNvSpPr>
            <p:nvPr/>
          </p:nvSpPr>
          <p:spPr bwMode="auto">
            <a:xfrm>
              <a:off x="660400" y="2988053"/>
              <a:ext cx="3600882" cy="2157413"/>
            </a:xfrm>
            <a:prstGeom prst="roundRect">
              <a:avLst>
                <a:gd name="adj" fmla="val 4671"/>
              </a:avLst>
            </a:prstGeom>
            <a:solidFill>
              <a:srgbClr val="DAE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10000"/>
                </a:lnSpc>
              </a:pPr>
              <a:endParaRPr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2001497" y="2669797"/>
              <a:ext cx="918688" cy="51752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  <a:effectLst>
              <a:outerShdw blurRad="152400" dist="203200" dir="2700000" sx="88000" sy="88000" algn="tl" rotWithShape="0">
                <a:schemeClr val="accent2">
                  <a:lumMod val="60000"/>
                  <a:lumOff val="40000"/>
                </a:schemeClr>
              </a:outerShdw>
            </a:effectLst>
          </p:spPr>
          <p:txBody>
            <a:bodyPr anchor="ctr"/>
            <a:lstStyle/>
            <a:p>
              <a:pPr algn="ctr" eaLnBrk="1" fontAlgn="auto" hangingPunct="1">
                <a:lnSpc>
                  <a:spcPct val="110000"/>
                </a:lnSpc>
                <a:defRPr/>
              </a:pPr>
              <a:endParaRPr kumimoji="1" lang="zh-CN" altLang="en-US" noProof="1"/>
            </a:p>
          </p:txBody>
        </p:sp>
        <p:sp>
          <p:nvSpPr>
            <p:cNvPr id="17416" name="标题 1"/>
            <p:cNvSpPr txBox="1">
              <a:spLocks noChangeArrowheads="1"/>
            </p:cNvSpPr>
            <p:nvPr/>
          </p:nvSpPr>
          <p:spPr bwMode="auto">
            <a:xfrm>
              <a:off x="2243496" y="2778116"/>
              <a:ext cx="43469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zh-CN" altLang="zh-CN" noProof="1">
                  <a:solidFill>
                    <a:srgbClr val="017FF2"/>
                  </a:solidFill>
                  <a:latin typeface="Microsoft PhagsPa" panose="020B0502040204020203" pitchFamily="34" charset="0"/>
                  <a:ea typeface="+mn-ea"/>
                </a:rPr>
                <a:t>01</a:t>
              </a:r>
              <a:endParaRPr kumimoji="1" lang="zh-CN" altLang="en-US" noProof="1">
                <a:latin typeface="Microsoft PhagsPa" panose="020B0502040204020203" pitchFamily="34" charset="0"/>
                <a:ea typeface="+mn-ea"/>
              </a:endParaRPr>
            </a:p>
          </p:txBody>
        </p:sp>
        <p:sp>
          <p:nvSpPr>
            <p:cNvPr id="17417" name="标题 1"/>
            <p:cNvSpPr txBox="1">
              <a:spLocks noChangeArrowheads="1"/>
            </p:cNvSpPr>
            <p:nvPr/>
          </p:nvSpPr>
          <p:spPr bwMode="auto">
            <a:xfrm>
              <a:off x="846905" y="3556890"/>
              <a:ext cx="3227871" cy="1379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kumimoji="1" lang="en-US" altLang="zh-CN" noProof="1"/>
                <a:t>VSCode</a:t>
              </a:r>
              <a:endParaRPr kumimoji="1" lang="zh-CN" altLang="en-US" noProof="1"/>
            </a:p>
          </p:txBody>
        </p:sp>
      </p:grpSp>
      <p:sp>
        <p:nvSpPr>
          <p:cNvPr id="17418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7419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en-US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开发使用软件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1033A07-37F6-490C-8B15-C857B0B1221E}"/>
              </a:ext>
            </a:extLst>
          </p:cNvPr>
          <p:cNvGrpSpPr/>
          <p:nvPr/>
        </p:nvGrpSpPr>
        <p:grpSpPr>
          <a:xfrm>
            <a:off x="4248149" y="2217507"/>
            <a:ext cx="3600882" cy="2917410"/>
            <a:chOff x="660400" y="2228056"/>
            <a:chExt cx="3600882" cy="2917410"/>
          </a:xfrm>
        </p:grpSpPr>
        <p:sp>
          <p:nvSpPr>
            <p:cNvPr id="25" name="标题 1">
              <a:extLst>
                <a:ext uri="{FF2B5EF4-FFF2-40B4-BE49-F238E27FC236}">
                  <a16:creationId xmlns:a16="http://schemas.microsoft.com/office/drawing/2014/main" id="{4A4BDF60-C90A-49DD-B33D-12BC8D327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0990" y="2228056"/>
              <a:ext cx="139700" cy="141288"/>
            </a:xfrm>
            <a:prstGeom prst="ellipse">
              <a:avLst/>
            </a:prstGeom>
            <a:gradFill rotWithShape="1">
              <a:gsLst>
                <a:gs pos="0">
                  <a:srgbClr val="90CAFE"/>
                </a:gs>
                <a:gs pos="100000">
                  <a:schemeClr val="accent2"/>
                </a:gs>
              </a:gsLst>
              <a:lin ang="27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10000"/>
                </a:lnSpc>
              </a:pPr>
              <a:endParaRPr lang="zh-CN" altLang="en-US"/>
            </a:p>
          </p:txBody>
        </p:sp>
        <p:sp>
          <p:nvSpPr>
            <p:cNvPr id="26" name="标题 1">
              <a:extLst>
                <a:ext uri="{FF2B5EF4-FFF2-40B4-BE49-F238E27FC236}">
                  <a16:creationId xmlns:a16="http://schemas.microsoft.com/office/drawing/2014/main" id="{50C3356E-F7DF-41F2-A8EA-DD034B64F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400" y="2988053"/>
              <a:ext cx="3600882" cy="2157413"/>
            </a:xfrm>
            <a:prstGeom prst="roundRect">
              <a:avLst>
                <a:gd name="adj" fmla="val 4671"/>
              </a:avLst>
            </a:prstGeom>
            <a:solidFill>
              <a:srgbClr val="DAE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10000"/>
                </a:lnSpc>
              </a:pPr>
              <a:endParaRPr lang="zh-CN" altLang="en-US"/>
            </a:p>
          </p:txBody>
        </p:sp>
        <p:sp>
          <p:nvSpPr>
            <p:cNvPr id="27" name="标题 1">
              <a:extLst>
                <a:ext uri="{FF2B5EF4-FFF2-40B4-BE49-F238E27FC236}">
                  <a16:creationId xmlns:a16="http://schemas.microsoft.com/office/drawing/2014/main" id="{C79A89AA-4D2A-4607-9D33-5B56F13602BF}"/>
                </a:ext>
              </a:extLst>
            </p:cNvPr>
            <p:cNvSpPr txBox="1"/>
            <p:nvPr/>
          </p:nvSpPr>
          <p:spPr>
            <a:xfrm>
              <a:off x="2001497" y="2669797"/>
              <a:ext cx="918688" cy="51752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  <a:effectLst>
              <a:outerShdw blurRad="152400" dist="203200" dir="2700000" sx="88000" sy="88000" algn="tl" rotWithShape="0">
                <a:schemeClr val="accent2">
                  <a:lumMod val="60000"/>
                  <a:lumOff val="40000"/>
                </a:schemeClr>
              </a:outerShdw>
            </a:effectLst>
          </p:spPr>
          <p:txBody>
            <a:bodyPr anchor="ctr"/>
            <a:lstStyle/>
            <a:p>
              <a:pPr algn="ctr" eaLnBrk="1" fontAlgn="auto" hangingPunct="1">
                <a:lnSpc>
                  <a:spcPct val="110000"/>
                </a:lnSpc>
                <a:defRPr/>
              </a:pPr>
              <a:endParaRPr kumimoji="1" lang="zh-CN" altLang="en-US" noProof="1"/>
            </a:p>
          </p:txBody>
        </p:sp>
        <p:sp>
          <p:nvSpPr>
            <p:cNvPr id="28" name="标题 1">
              <a:extLst>
                <a:ext uri="{FF2B5EF4-FFF2-40B4-BE49-F238E27FC236}">
                  <a16:creationId xmlns:a16="http://schemas.microsoft.com/office/drawing/2014/main" id="{0C6EFC0E-214C-41D6-84A9-7F4B99E66E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496" y="2778116"/>
              <a:ext cx="43469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zh-CN" altLang="zh-CN" noProof="1">
                  <a:solidFill>
                    <a:srgbClr val="017FF2"/>
                  </a:solidFill>
                  <a:latin typeface="Microsoft PhagsPa" panose="020B0502040204020203" pitchFamily="34" charset="0"/>
                  <a:ea typeface="+mn-ea"/>
                </a:rPr>
                <a:t>0</a:t>
              </a:r>
              <a:r>
                <a:rPr kumimoji="1" lang="en-US" altLang="zh-CN" noProof="1">
                  <a:solidFill>
                    <a:srgbClr val="017FF2"/>
                  </a:solidFill>
                  <a:latin typeface="Microsoft PhagsPa" panose="020B0502040204020203" pitchFamily="34" charset="0"/>
                  <a:ea typeface="+mn-ea"/>
                </a:rPr>
                <a:t>2</a:t>
              </a:r>
              <a:endParaRPr kumimoji="1" lang="zh-CN" altLang="en-US" noProof="1">
                <a:latin typeface="Microsoft PhagsPa" panose="020B0502040204020203" pitchFamily="34" charset="0"/>
                <a:ea typeface="+mn-ea"/>
              </a:endParaRPr>
            </a:p>
          </p:txBody>
        </p:sp>
        <p:sp>
          <p:nvSpPr>
            <p:cNvPr id="29" name="标题 1">
              <a:extLst>
                <a:ext uri="{FF2B5EF4-FFF2-40B4-BE49-F238E27FC236}">
                  <a16:creationId xmlns:a16="http://schemas.microsoft.com/office/drawing/2014/main" id="{4545AF10-8897-4CCB-ABBC-B2DEFB3A57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6905" y="3556890"/>
              <a:ext cx="3227871" cy="1379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kumimoji="1" lang="en-US" altLang="zh-CN" noProof="1"/>
                <a:t>Adobe PhotoShop</a:t>
              </a:r>
              <a:endParaRPr kumimoji="1" lang="zh-CN" altLang="en-US" noProof="1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F8F421C-588B-44AB-8039-FAC4A475F742}"/>
              </a:ext>
            </a:extLst>
          </p:cNvPr>
          <p:cNvGrpSpPr/>
          <p:nvPr/>
        </p:nvGrpSpPr>
        <p:grpSpPr>
          <a:xfrm>
            <a:off x="8067888" y="2217507"/>
            <a:ext cx="3600882" cy="2917410"/>
            <a:chOff x="660400" y="2228056"/>
            <a:chExt cx="3600882" cy="2917410"/>
          </a:xfrm>
        </p:grpSpPr>
        <p:sp>
          <p:nvSpPr>
            <p:cNvPr id="31" name="标题 1">
              <a:extLst>
                <a:ext uri="{FF2B5EF4-FFF2-40B4-BE49-F238E27FC236}">
                  <a16:creationId xmlns:a16="http://schemas.microsoft.com/office/drawing/2014/main" id="{C91DA4B5-34CF-46EC-946D-4BF3A451C8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0990" y="2228056"/>
              <a:ext cx="139700" cy="141288"/>
            </a:xfrm>
            <a:prstGeom prst="ellipse">
              <a:avLst/>
            </a:prstGeom>
            <a:gradFill rotWithShape="1">
              <a:gsLst>
                <a:gs pos="0">
                  <a:srgbClr val="90CAFE"/>
                </a:gs>
                <a:gs pos="100000">
                  <a:schemeClr val="accent2"/>
                </a:gs>
              </a:gsLst>
              <a:lin ang="27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10000"/>
                </a:lnSpc>
              </a:pPr>
              <a:endParaRPr lang="zh-CN" altLang="en-US"/>
            </a:p>
          </p:txBody>
        </p:sp>
        <p:sp>
          <p:nvSpPr>
            <p:cNvPr id="32" name="标题 1">
              <a:extLst>
                <a:ext uri="{FF2B5EF4-FFF2-40B4-BE49-F238E27FC236}">
                  <a16:creationId xmlns:a16="http://schemas.microsoft.com/office/drawing/2014/main" id="{97CF6F7A-C693-4BAF-B267-035C4C65A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400" y="2988053"/>
              <a:ext cx="3600882" cy="2157413"/>
            </a:xfrm>
            <a:prstGeom prst="roundRect">
              <a:avLst>
                <a:gd name="adj" fmla="val 4671"/>
              </a:avLst>
            </a:prstGeom>
            <a:solidFill>
              <a:srgbClr val="DAE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10000"/>
                </a:lnSpc>
              </a:pPr>
              <a:endParaRPr lang="zh-CN" altLang="en-US"/>
            </a:p>
          </p:txBody>
        </p:sp>
        <p:sp>
          <p:nvSpPr>
            <p:cNvPr id="33" name="标题 1">
              <a:extLst>
                <a:ext uri="{FF2B5EF4-FFF2-40B4-BE49-F238E27FC236}">
                  <a16:creationId xmlns:a16="http://schemas.microsoft.com/office/drawing/2014/main" id="{665F01A2-41B7-4E5D-9938-95D307AAB9FA}"/>
                </a:ext>
              </a:extLst>
            </p:cNvPr>
            <p:cNvSpPr txBox="1"/>
            <p:nvPr/>
          </p:nvSpPr>
          <p:spPr>
            <a:xfrm>
              <a:off x="2001497" y="2669797"/>
              <a:ext cx="918688" cy="51752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  <a:effectLst>
              <a:outerShdw blurRad="152400" dist="203200" dir="2700000" sx="88000" sy="88000" algn="tl" rotWithShape="0">
                <a:schemeClr val="accent2">
                  <a:lumMod val="60000"/>
                  <a:lumOff val="40000"/>
                </a:schemeClr>
              </a:outerShdw>
            </a:effectLst>
          </p:spPr>
          <p:txBody>
            <a:bodyPr anchor="ctr"/>
            <a:lstStyle/>
            <a:p>
              <a:pPr algn="ctr" eaLnBrk="1" fontAlgn="auto" hangingPunct="1">
                <a:lnSpc>
                  <a:spcPct val="110000"/>
                </a:lnSpc>
                <a:defRPr/>
              </a:pPr>
              <a:endParaRPr kumimoji="1" lang="zh-CN" altLang="en-US" noProof="1"/>
            </a:p>
          </p:txBody>
        </p:sp>
        <p:sp>
          <p:nvSpPr>
            <p:cNvPr id="34" name="标题 1">
              <a:extLst>
                <a:ext uri="{FF2B5EF4-FFF2-40B4-BE49-F238E27FC236}">
                  <a16:creationId xmlns:a16="http://schemas.microsoft.com/office/drawing/2014/main" id="{3BC82667-49ED-4651-857D-3CD0BAC397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496" y="2778116"/>
              <a:ext cx="43469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zh-CN" altLang="zh-CN" noProof="1">
                  <a:solidFill>
                    <a:srgbClr val="017FF2"/>
                  </a:solidFill>
                  <a:latin typeface="Microsoft PhagsPa" panose="020B0502040204020203" pitchFamily="34" charset="0"/>
                  <a:ea typeface="+mn-ea"/>
                </a:rPr>
                <a:t>0</a:t>
              </a:r>
              <a:r>
                <a:rPr kumimoji="1" lang="en-US" altLang="zh-CN" noProof="1">
                  <a:solidFill>
                    <a:srgbClr val="017FF2"/>
                  </a:solidFill>
                  <a:latin typeface="Microsoft PhagsPa" panose="020B0502040204020203" pitchFamily="34" charset="0"/>
                  <a:ea typeface="+mn-ea"/>
                </a:rPr>
                <a:t>3</a:t>
              </a:r>
              <a:endParaRPr kumimoji="1" lang="zh-CN" altLang="en-US" noProof="1">
                <a:latin typeface="Microsoft PhagsPa" panose="020B0502040204020203" pitchFamily="34" charset="0"/>
                <a:ea typeface="+mn-ea"/>
              </a:endParaRPr>
            </a:p>
          </p:txBody>
        </p:sp>
        <p:sp>
          <p:nvSpPr>
            <p:cNvPr id="35" name="标题 1">
              <a:extLst>
                <a:ext uri="{FF2B5EF4-FFF2-40B4-BE49-F238E27FC236}">
                  <a16:creationId xmlns:a16="http://schemas.microsoft.com/office/drawing/2014/main" id="{D8F0E8ED-B460-478D-84B7-D8F47E42AD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6905" y="3556890"/>
              <a:ext cx="3227871" cy="1379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kumimoji="1" lang="en-US" altLang="zh-CN" noProof="1"/>
                <a:t>HBuilderX</a:t>
              </a:r>
              <a:endParaRPr kumimoji="1" lang="zh-CN" altLang="en-US" noProof="1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E4D82B7D-A165-4A88-BE76-14E79324CF8F}"/>
              </a:ext>
            </a:extLst>
          </p:cNvPr>
          <p:cNvSpPr txBox="1"/>
          <p:nvPr/>
        </p:nvSpPr>
        <p:spPr>
          <a:xfrm>
            <a:off x="1109709" y="4589755"/>
            <a:ext cx="3324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/>
              <a:t>图片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40789" y="71574"/>
            <a:ext cx="7054748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74" name="标题 1"/>
          <p:cNvSpPr>
            <a:spLocks noChangeArrowheads="1"/>
          </p:cNvSpPr>
          <p:nvPr/>
        </p:nvSpPr>
        <p:spPr bwMode="auto">
          <a:xfrm flipH="1">
            <a:off x="10988675" y="449263"/>
            <a:ext cx="487363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5" name="标题 1"/>
          <p:cNvSpPr>
            <a:spLocks noChangeArrowheads="1"/>
          </p:cNvSpPr>
          <p:nvPr/>
        </p:nvSpPr>
        <p:spPr bwMode="auto">
          <a:xfrm>
            <a:off x="5068888" y="5110163"/>
            <a:ext cx="5426075" cy="4730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6" name="标题 1"/>
          <p:cNvSpPr>
            <a:spLocks noChangeArrowheads="1"/>
          </p:cNvSpPr>
          <p:nvPr/>
        </p:nvSpPr>
        <p:spPr bwMode="auto">
          <a:xfrm>
            <a:off x="4695825" y="1390650"/>
            <a:ext cx="6265863" cy="4406900"/>
          </a:xfrm>
          <a:prstGeom prst="roundRect">
            <a:avLst>
              <a:gd name="adj" fmla="val 5574"/>
            </a:avLst>
          </a:prstGeom>
          <a:noFill/>
          <a:ln w="12700" cap="sq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7" name="标题 1"/>
          <p:cNvSpPr txBox="1">
            <a:spLocks noChangeArrowheads="1"/>
          </p:cNvSpPr>
          <p:nvPr/>
        </p:nvSpPr>
        <p:spPr bwMode="auto">
          <a:xfrm>
            <a:off x="5068888" y="1879600"/>
            <a:ext cx="29337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PART</a:t>
            </a:r>
            <a:endParaRPr kumimoji="1" lang="en-US" altLang="en-US" noProof="1"/>
          </a:p>
        </p:txBody>
      </p:sp>
      <p:sp>
        <p:nvSpPr>
          <p:cNvPr id="7178" name="标题 1"/>
          <p:cNvSpPr txBox="1">
            <a:spLocks noChangeArrowheads="1"/>
          </p:cNvSpPr>
          <p:nvPr/>
        </p:nvSpPr>
        <p:spPr bwMode="auto">
          <a:xfrm>
            <a:off x="5068888" y="2975104"/>
            <a:ext cx="5815012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en-US" sz="58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网页部署至云端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5194300" y="5200650"/>
            <a:ext cx="4508500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noProof="1"/>
          </a:p>
        </p:txBody>
      </p:sp>
      <p:sp>
        <p:nvSpPr>
          <p:cNvPr id="12" name="标题 1"/>
          <p:cNvSpPr txBox="1"/>
          <p:nvPr/>
        </p:nvSpPr>
        <p:spPr>
          <a:xfrm rot="18265186" flipH="1">
            <a:off x="-3426624" y="30742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" name="标题 1"/>
          <p:cNvSpPr txBox="1"/>
          <p:nvPr/>
        </p:nvSpPr>
        <p:spPr>
          <a:xfrm rot="18265186" flipH="1">
            <a:off x="-4999400" y="-1895771"/>
            <a:ext cx="9518645" cy="9460670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4" name="标题 1"/>
          <p:cNvSpPr txBox="1"/>
          <p:nvPr/>
        </p:nvSpPr>
        <p:spPr>
          <a:xfrm rot="18204317" flipH="1">
            <a:off x="-4017719" y="-744783"/>
            <a:ext cx="8203720" cy="7984465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89" name="标题 1"/>
          <p:cNvSpPr>
            <a:spLocks noChangeArrowheads="1"/>
          </p:cNvSpPr>
          <p:nvPr/>
        </p:nvSpPr>
        <p:spPr bwMode="auto">
          <a:xfrm rot="17103478" flipH="1">
            <a:off x="2217738" y="63388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0" name="标题 1"/>
          <p:cNvSpPr>
            <a:spLocks noChangeArrowheads="1"/>
          </p:cNvSpPr>
          <p:nvPr/>
        </p:nvSpPr>
        <p:spPr bwMode="auto">
          <a:xfrm rot="17103478" flipH="1">
            <a:off x="4074319" y="2817019"/>
            <a:ext cx="71437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1" name="标题 1"/>
          <p:cNvSpPr>
            <a:spLocks noChangeArrowheads="1"/>
          </p:cNvSpPr>
          <p:nvPr/>
        </p:nvSpPr>
        <p:spPr bwMode="auto">
          <a:xfrm flipH="1">
            <a:off x="-2143125" y="654050"/>
            <a:ext cx="5189538" cy="5189538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2" name="标题 1"/>
          <p:cNvSpPr>
            <a:spLocks noChangeArrowheads="1"/>
          </p:cNvSpPr>
          <p:nvPr/>
        </p:nvSpPr>
        <p:spPr bwMode="auto">
          <a:xfrm flipH="1">
            <a:off x="5662613" y="4908550"/>
            <a:ext cx="269875" cy="26987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3" name="标题 1"/>
          <p:cNvSpPr>
            <a:spLocks noChangeArrowheads="1"/>
          </p:cNvSpPr>
          <p:nvPr/>
        </p:nvSpPr>
        <p:spPr bwMode="auto">
          <a:xfrm flipV="1">
            <a:off x="2982913" y="182563"/>
            <a:ext cx="842962" cy="842962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2 h 842963"/>
              <a:gd name="T8" fmla="*/ 0 w 842963"/>
              <a:gd name="T9" fmla="*/ 511175 h 842963"/>
              <a:gd name="T10" fmla="*/ 26987 w 842963"/>
              <a:gd name="T11" fmla="*/ 450849 h 842963"/>
              <a:gd name="T12" fmla="*/ 449261 w 842963"/>
              <a:gd name="T13" fmla="*/ 26987 h 842963"/>
              <a:gd name="T14" fmla="*/ 517524 w 842963"/>
              <a:gd name="T15" fmla="*/ 0 h 842963"/>
              <a:gd name="T16" fmla="*/ 9525 w 842963"/>
              <a:gd name="T17" fmla="*/ 512762 h 842963"/>
              <a:gd name="T18" fmla="*/ 31750 w 842963"/>
              <a:gd name="T19" fmla="*/ 619124 h 842963"/>
              <a:gd name="T20" fmla="*/ 50800 w 842963"/>
              <a:gd name="T21" fmla="*/ 561974 h 842963"/>
              <a:gd name="T22" fmla="*/ 558799 w 842963"/>
              <a:gd name="T23" fmla="*/ 53975 h 842963"/>
              <a:gd name="T24" fmla="*/ 609599 w 842963"/>
              <a:gd name="T25" fmla="*/ 46037 h 842963"/>
              <a:gd name="T26" fmla="*/ 31750 w 842963"/>
              <a:gd name="T27" fmla="*/ 619124 h 842963"/>
              <a:gd name="T28" fmla="*/ 107950 w 842963"/>
              <a:gd name="T29" fmla="*/ 696912 h 842963"/>
              <a:gd name="T30" fmla="*/ 92075 w 842963"/>
              <a:gd name="T31" fmla="*/ 695325 h 842963"/>
              <a:gd name="T32" fmla="*/ 100013 w 842963"/>
              <a:gd name="T33" fmla="*/ 646112 h 842963"/>
              <a:gd name="T34" fmla="*/ 642938 w 842963"/>
              <a:gd name="T35" fmla="*/ 104775 h 842963"/>
              <a:gd name="T36" fmla="*/ 692150 w 842963"/>
              <a:gd name="T37" fmla="*/ 93663 h 842963"/>
              <a:gd name="T38" fmla="*/ 690563 w 842963"/>
              <a:gd name="T39" fmla="*/ 111125 h 842963"/>
              <a:gd name="T40" fmla="*/ 107950 w 842963"/>
              <a:gd name="T41" fmla="*/ 696912 h 842963"/>
              <a:gd name="T42" fmla="*/ 139700 w 842963"/>
              <a:gd name="T43" fmla="*/ 757237 h 842963"/>
              <a:gd name="T44" fmla="*/ 738187 w 842963"/>
              <a:gd name="T45" fmla="*/ 157162 h 842963"/>
              <a:gd name="T46" fmla="*/ 754062 w 842963"/>
              <a:gd name="T47" fmla="*/ 155575 h 842963"/>
              <a:gd name="T48" fmla="*/ 742950 w 842963"/>
              <a:gd name="T49" fmla="*/ 200025 h 842963"/>
              <a:gd name="T50" fmla="*/ 198437 w 842963"/>
              <a:gd name="T51" fmla="*/ 744537 h 842963"/>
              <a:gd name="T52" fmla="*/ 139700 w 842963"/>
              <a:gd name="T53" fmla="*/ 757237 h 842963"/>
              <a:gd name="T54" fmla="*/ 263525 w 842963"/>
              <a:gd name="T55" fmla="*/ 799504 h 842963"/>
              <a:gd name="T56" fmla="*/ 233363 w 842963"/>
              <a:gd name="T57" fmla="*/ 795337 h 842963"/>
              <a:gd name="T58" fmla="*/ 808037 w 842963"/>
              <a:gd name="T59" fmla="*/ 223838 h 842963"/>
              <a:gd name="T60" fmla="*/ 787400 w 842963"/>
              <a:gd name="T61" fmla="*/ 290513 h 842963"/>
              <a:gd name="T62" fmla="*/ 288925 w 842963"/>
              <a:gd name="T63" fmla="*/ 790575 h 842963"/>
              <a:gd name="T64" fmla="*/ 263525 w 842963"/>
              <a:gd name="T65" fmla="*/ 799504 h 842963"/>
              <a:gd name="T66" fmla="*/ 471487 w 842963"/>
              <a:gd name="T67" fmla="*/ 833437 h 842963"/>
              <a:gd name="T68" fmla="*/ 830262 w 842963"/>
              <a:gd name="T69" fmla="*/ 479424 h 842963"/>
              <a:gd name="T70" fmla="*/ 471487 w 842963"/>
              <a:gd name="T71" fmla="*/ 833437 h 842963"/>
              <a:gd name="T72" fmla="*/ 331788 w 842963"/>
              <a:gd name="T73" fmla="*/ 842962 h 842963"/>
              <a:gd name="T74" fmla="*/ 842962 w 842963"/>
              <a:gd name="T75" fmla="*/ 334963 h 842963"/>
              <a:gd name="T76" fmla="*/ 811212 w 842963"/>
              <a:gd name="T77" fmla="*/ 404595 h 842963"/>
              <a:gd name="T78" fmla="*/ 400050 w 842963"/>
              <a:gd name="T79" fmla="*/ 812894 h 842963"/>
              <a:gd name="T80" fmla="*/ 331788 w 842963"/>
              <a:gd name="T81" fmla="*/ 842962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-2127250" y="2824163"/>
            <a:ext cx="3910013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95" name="标题 1"/>
          <p:cNvSpPr>
            <a:spLocks noChangeArrowheads="1"/>
          </p:cNvSpPr>
          <p:nvPr/>
        </p:nvSpPr>
        <p:spPr bwMode="auto">
          <a:xfrm flipH="1">
            <a:off x="3944938" y="2763838"/>
            <a:ext cx="947737" cy="946150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6" name="标题 1"/>
          <p:cNvSpPr>
            <a:spLocks noChangeArrowheads="1"/>
          </p:cNvSpPr>
          <p:nvPr/>
        </p:nvSpPr>
        <p:spPr bwMode="auto">
          <a:xfrm flipH="1">
            <a:off x="3230563" y="4725988"/>
            <a:ext cx="954087" cy="954087"/>
          </a:xfrm>
          <a:custGeom>
            <a:avLst/>
            <a:gdLst>
              <a:gd name="T0" fmla="*/ 477044 w 272"/>
              <a:gd name="T1" fmla="*/ 813780 h 272"/>
              <a:gd name="T2" fmla="*/ 140307 w 272"/>
              <a:gd name="T3" fmla="*/ 477044 h 272"/>
              <a:gd name="T4" fmla="*/ 477044 w 272"/>
              <a:gd name="T5" fmla="*/ 140307 h 272"/>
              <a:gd name="T6" fmla="*/ 813780 w 272"/>
              <a:gd name="T7" fmla="*/ 477044 h 272"/>
              <a:gd name="T8" fmla="*/ 477044 w 272"/>
              <a:gd name="T9" fmla="*/ 813780 h 272"/>
              <a:gd name="T10" fmla="*/ 477044 w 272"/>
              <a:gd name="T11" fmla="*/ 0 h 272"/>
              <a:gd name="T12" fmla="*/ 0 w 272"/>
              <a:gd name="T13" fmla="*/ 477044 h 272"/>
              <a:gd name="T14" fmla="*/ 477044 w 272"/>
              <a:gd name="T15" fmla="*/ 954087 h 272"/>
              <a:gd name="T16" fmla="*/ 954087 w 272"/>
              <a:gd name="T17" fmla="*/ 477044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7" name="标题 1"/>
          <p:cNvSpPr>
            <a:spLocks noChangeArrowheads="1"/>
          </p:cNvSpPr>
          <p:nvPr/>
        </p:nvSpPr>
        <p:spPr bwMode="auto">
          <a:xfrm flipH="1">
            <a:off x="3048000" y="1873250"/>
            <a:ext cx="539750" cy="541338"/>
          </a:xfrm>
          <a:custGeom>
            <a:avLst/>
            <a:gdLst>
              <a:gd name="T0" fmla="*/ 0 w 540686"/>
              <a:gd name="T1" fmla="*/ 270669 h 540686"/>
              <a:gd name="T2" fmla="*/ 269875 w 540686"/>
              <a:gd name="T3" fmla="*/ 0 h 540686"/>
              <a:gd name="T4" fmla="*/ 539750 w 540686"/>
              <a:gd name="T5" fmla="*/ 270669 h 540686"/>
              <a:gd name="T6" fmla="*/ 269875 w 540686"/>
              <a:gd name="T7" fmla="*/ 541338 h 540686"/>
              <a:gd name="T8" fmla="*/ 0 w 540686"/>
              <a:gd name="T9" fmla="*/ 270669 h 540686"/>
              <a:gd name="T10" fmla="*/ 134937 w 540686"/>
              <a:gd name="T11" fmla="*/ 270669 h 540686"/>
              <a:gd name="T12" fmla="*/ 269874 w 540686"/>
              <a:gd name="T13" fmla="*/ 406003 h 540686"/>
              <a:gd name="T14" fmla="*/ 404811 w 540686"/>
              <a:gd name="T15" fmla="*/ 270669 h 540686"/>
              <a:gd name="T16" fmla="*/ 269874 w 540686"/>
              <a:gd name="T17" fmla="*/ 135335 h 540686"/>
              <a:gd name="T18" fmla="*/ 134937 w 540686"/>
              <a:gd name="T19" fmla="*/ 270669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98" name="标题 1"/>
          <p:cNvSpPr>
            <a:spLocks noChangeArrowheads="1"/>
          </p:cNvSpPr>
          <p:nvPr/>
        </p:nvSpPr>
        <p:spPr bwMode="auto">
          <a:xfrm rot="17103478" flipH="1">
            <a:off x="1885156" y="462757"/>
            <a:ext cx="201613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1089025" y="-41275"/>
            <a:ext cx="711200" cy="712788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cxnSp>
        <p:nvCxnSpPr>
          <p:cNvPr id="7200" name="标题 1"/>
          <p:cNvCxnSpPr>
            <a:cxnSpLocks noChangeShapeType="1"/>
          </p:cNvCxnSpPr>
          <p:nvPr/>
        </p:nvCxnSpPr>
        <p:spPr bwMode="auto">
          <a:xfrm>
            <a:off x="7173913" y="5346700"/>
            <a:ext cx="314960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01" name="标题 1"/>
          <p:cNvSpPr txBox="1">
            <a:spLocks noChangeArrowheads="1"/>
          </p:cNvSpPr>
          <p:nvPr/>
        </p:nvSpPr>
        <p:spPr bwMode="auto">
          <a:xfrm>
            <a:off x="7926388" y="590550"/>
            <a:ext cx="2203450" cy="239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zh-CN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0</a:t>
            </a: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7</a:t>
            </a:r>
            <a:endParaRPr kumimoji="1" lang="zh-CN" altLang="en-US" noProof="1"/>
          </a:p>
        </p:txBody>
      </p:sp>
      <p:sp>
        <p:nvSpPr>
          <p:cNvPr id="7202" name="标题 1"/>
          <p:cNvSpPr>
            <a:spLocks noChangeArrowheads="1"/>
          </p:cNvSpPr>
          <p:nvPr/>
        </p:nvSpPr>
        <p:spPr bwMode="auto">
          <a:xfrm>
            <a:off x="5281613" y="1119188"/>
            <a:ext cx="2224087" cy="5381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22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04863" y="2314575"/>
            <a:ext cx="7740650" cy="2635250"/>
          </a:xfrm>
          <a:prstGeom prst="roundRect">
            <a:avLst>
              <a:gd name="adj" fmla="val 3739"/>
            </a:avLst>
          </a:prstGeom>
          <a:gradFill>
            <a:gsLst>
              <a:gs pos="4000">
                <a:schemeClr val="accent1">
                  <a:lumMod val="88000"/>
                  <a:lumOff val="12000"/>
                </a:schemeClr>
              </a:gs>
              <a:gs pos="95000">
                <a:schemeClr val="accent1">
                  <a:lumMod val="86000"/>
                </a:schemeClr>
              </a:gs>
            </a:gsLst>
            <a:lin ang="4200000" scaled="0"/>
          </a:gradFill>
          <a:ln w="12700" cap="flat">
            <a:noFill/>
            <a:miter/>
          </a:ln>
          <a:effectLst>
            <a:outerShdw blurRad="431800" dist="266700" dir="2520000" sx="97000" sy="97000" algn="l" rotWithShape="0">
              <a:schemeClr val="accent1">
                <a:lumMod val="50000"/>
                <a:alpha val="22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20484" name="标题 1"/>
          <p:cNvSpPr txBox="1">
            <a:spLocks noChangeArrowheads="1"/>
          </p:cNvSpPr>
          <p:nvPr/>
        </p:nvSpPr>
        <p:spPr bwMode="auto">
          <a:xfrm>
            <a:off x="1139825" y="2536825"/>
            <a:ext cx="7091363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2400" noProof="1">
                <a:solidFill>
                  <a:srgbClr val="FFFFFF"/>
                </a:solidFill>
                <a:latin typeface="OPPOSans H" panose="00020600040101010101" charset="-122"/>
                <a:ea typeface="OPPOSans H" panose="00020600040101010101" charset="-122"/>
              </a:rPr>
              <a:t>01</a:t>
            </a:r>
            <a:endParaRPr kumimoji="1" lang="zh-CN" altLang="en-US" noProof="1"/>
          </a:p>
        </p:txBody>
      </p:sp>
      <p:sp>
        <p:nvSpPr>
          <p:cNvPr id="20485" name="标题 1"/>
          <p:cNvSpPr txBox="1">
            <a:spLocks noChangeArrowheads="1"/>
          </p:cNvSpPr>
          <p:nvPr/>
        </p:nvSpPr>
        <p:spPr bwMode="auto">
          <a:xfrm>
            <a:off x="1139825" y="3327400"/>
            <a:ext cx="7091363" cy="137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FFFFFF"/>
                </a:solidFill>
                <a:latin typeface="Source Han Sans" panose="020B0500000000000000" charset="-122"/>
                <a:ea typeface="Source Han Sans" panose="020B0500000000000000" charset="-122"/>
              </a:rPr>
              <a:t>选择</a:t>
            </a:r>
            <a:r>
              <a:rPr kumimoji="1" lang="en-US" altLang="zh-CN" sz="1400" noProof="1">
                <a:solidFill>
                  <a:srgbClr val="FFFFFF"/>
                </a:solidFill>
                <a:latin typeface="Source Han Sans" panose="020B0500000000000000" charset="-122"/>
                <a:ea typeface="Source Han Sans" panose="020B0500000000000000" charset="-122"/>
              </a:rPr>
              <a:t>MySQL</a:t>
            </a:r>
            <a:r>
              <a:rPr kumimoji="1" lang="zh-CN" altLang="zh-CN" sz="1400" noProof="1">
                <a:solidFill>
                  <a:srgbClr val="FFFFFF"/>
                </a:solidFill>
                <a:latin typeface="Source Han Sans" panose="020B0500000000000000" charset="-122"/>
                <a:ea typeface="Source Han Sans" panose="020B0500000000000000" charset="-122"/>
              </a:rPr>
              <a:t>作为数据存储方案，</a:t>
            </a:r>
            <a:r>
              <a:rPr kumimoji="1" lang="en-US" altLang="zh-CN" sz="1400" noProof="1">
                <a:solidFill>
                  <a:srgbClr val="FFFFFF"/>
                </a:solidFill>
                <a:latin typeface="Source Han Sans" panose="020B0500000000000000" charset="-122"/>
                <a:ea typeface="Source Han Sans" panose="020B0500000000000000" charset="-122"/>
              </a:rPr>
              <a:t>MySQL</a:t>
            </a:r>
            <a:r>
              <a:rPr kumimoji="1" lang="zh-CN" altLang="zh-CN" sz="1400" noProof="1">
                <a:solidFill>
                  <a:srgbClr val="FFFFFF"/>
                </a:solidFill>
                <a:latin typeface="Source Han Sans" panose="020B0500000000000000" charset="-122"/>
                <a:ea typeface="Source Han Sans" panose="020B0500000000000000" charset="-122"/>
              </a:rPr>
              <a:t>具有成熟稳定、开源免费、广泛的社区支持和良好的性能表现。</a:t>
            </a:r>
            <a:endParaRPr kumimoji="1" lang="zh-CN" altLang="en-US" noProof="1"/>
          </a:p>
        </p:txBody>
      </p:sp>
      <p:sp>
        <p:nvSpPr>
          <p:cNvPr id="6" name="标题 1"/>
          <p:cNvSpPr txBox="1"/>
          <p:nvPr/>
        </p:nvSpPr>
        <p:spPr>
          <a:xfrm>
            <a:off x="804863" y="2314575"/>
            <a:ext cx="84137" cy="26352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blurRad="139700" dist="50800" algn="l" rotWithShape="0">
              <a:schemeClr val="accent2">
                <a:alpha val="1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20487" name="标题 1"/>
          <p:cNvSpPr txBox="1">
            <a:spLocks noChangeArrowheads="1"/>
          </p:cNvSpPr>
          <p:nvPr/>
        </p:nvSpPr>
        <p:spPr bwMode="auto">
          <a:xfrm>
            <a:off x="8131175" y="1335088"/>
            <a:ext cx="3267075" cy="4997450"/>
          </a:xfrm>
          <a:prstGeom prst="rect">
            <a:avLst/>
          </a:prstGeom>
          <a:solidFill>
            <a:srgbClr val="E3DFFA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0488" name="标题 1"/>
          <p:cNvSpPr txBox="1">
            <a:spLocks noChangeArrowheads="1"/>
          </p:cNvSpPr>
          <p:nvPr/>
        </p:nvSpPr>
        <p:spPr bwMode="auto">
          <a:xfrm>
            <a:off x="8059738" y="1258888"/>
            <a:ext cx="3267075" cy="4999037"/>
          </a:xfrm>
          <a:prstGeom prst="rect">
            <a:avLst/>
          </a:prstGeom>
          <a:solidFill>
            <a:srgbClr val="C7C0F5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0489" name="标题 1"/>
          <p:cNvSpPr txBox="1">
            <a:spLocks noChangeArrowheads="1"/>
          </p:cNvSpPr>
          <p:nvPr/>
        </p:nvSpPr>
        <p:spPr bwMode="auto">
          <a:xfrm>
            <a:off x="7988300" y="1182688"/>
            <a:ext cx="3267075" cy="4999037"/>
          </a:xfrm>
          <a:prstGeom prst="rect">
            <a:avLst/>
          </a:prstGeom>
          <a:solidFill>
            <a:srgbClr val="ACA0E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rcRect l="2044" t="1656" r="4089" b="2514"/>
          <a:stretch>
            <a:fillRect/>
          </a:stretch>
        </p:blipFill>
        <p:spPr>
          <a:xfrm>
            <a:off x="7917140" y="1107404"/>
            <a:ext cx="3267612" cy="4998450"/>
          </a:xfrm>
          <a:custGeom>
            <a:avLst/>
            <a:gdLst/>
            <a:ahLst/>
            <a:cxnLst/>
            <a:rect l="l" t="t" r="r" b="b"/>
            <a:pathLst>
              <a:path w="3267612" h="4998450">
                <a:moveTo>
                  <a:pt x="0" y="0"/>
                </a:moveTo>
                <a:lnTo>
                  <a:pt x="3267612" y="0"/>
                </a:lnTo>
                <a:lnTo>
                  <a:pt x="3267612" y="4998450"/>
                </a:lnTo>
                <a:lnTo>
                  <a:pt x="0" y="499845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0491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0492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数据库选型依据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2051" name="标题 1"/>
          <p:cNvSpPr txBox="1">
            <a:spLocks noChangeArrowheads="1"/>
          </p:cNvSpPr>
          <p:nvPr/>
        </p:nvSpPr>
        <p:spPr bwMode="auto">
          <a:xfrm>
            <a:off x="0" y="0"/>
            <a:ext cx="12192000" cy="2343150"/>
          </a:xfrm>
          <a:prstGeom prst="rect">
            <a:avLst/>
          </a:prstGeom>
          <a:gradFill rotWithShape="1"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9998"/>
                </a:schemeClr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468313" y="879475"/>
            <a:ext cx="2836862" cy="120015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7200" b="1" noProof="1">
                <a:solidFill>
                  <a:srgbClr val="FFFFFF"/>
                </a:solidFill>
                <a:latin typeface="+mn-ea"/>
                <a:ea typeface="+mn-ea"/>
              </a:rPr>
              <a:t>目录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2543218" y="1019492"/>
            <a:ext cx="5049079" cy="99657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6000" b="1" noProof="1">
                <a:ln w="9525">
                  <a:solidFill>
                    <a:srgbClr val="000000">
                      <a:alpha val="100000"/>
                    </a:srgbClr>
                  </a:solidFill>
                </a:ln>
                <a:noFill/>
                <a:latin typeface="+mn-ea"/>
                <a:ea typeface="+mn-ea"/>
                <a:cs typeface="OPPOSans H" panose="00020600040101010101"/>
              </a:rPr>
              <a:t>CONTENTS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2057" name="标题 1"/>
          <p:cNvSpPr>
            <a:spLocks noChangeArrowheads="1"/>
          </p:cNvSpPr>
          <p:nvPr/>
        </p:nvSpPr>
        <p:spPr bwMode="auto">
          <a:xfrm>
            <a:off x="4532313" y="3932238"/>
            <a:ext cx="652462" cy="650875"/>
          </a:xfrm>
          <a:prstGeom prst="flowChartConnector">
            <a:avLst/>
          </a:prstGeom>
          <a:gradFill rotWithShape="1">
            <a:gsLst>
              <a:gs pos="0">
                <a:schemeClr val="bg1">
                  <a:alpha val="79999"/>
                </a:schemeClr>
              </a:gs>
              <a:gs pos="100000">
                <a:schemeClr val="accent1"/>
              </a:gs>
            </a:gsLst>
            <a:lin ang="135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445000" y="4027488"/>
            <a:ext cx="825500" cy="4619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2400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  <a:cs typeface="OPPOSans H" panose="00020600040101010101"/>
              </a:rPr>
              <a:t>05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5140325" y="4027488"/>
            <a:ext cx="2835275" cy="46196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eaLnBrk="1" fontAlgn="auto" hangingPunct="1">
              <a:lnSpc>
                <a:spcPct val="130000"/>
              </a:lnSpc>
              <a:defRPr/>
            </a:pPr>
            <a:r>
              <a:rPr kumimoji="1" lang="zh-CN" altLang="en-US" b="1" noProof="1">
                <a:latin typeface="+mn-ea"/>
                <a:ea typeface="+mn-ea"/>
              </a:rPr>
              <a:t>功能介绍</a:t>
            </a:r>
          </a:p>
        </p:txBody>
      </p:sp>
      <p:sp>
        <p:nvSpPr>
          <p:cNvPr id="2060" name="标题 1"/>
          <p:cNvSpPr>
            <a:spLocks noChangeArrowheads="1"/>
          </p:cNvSpPr>
          <p:nvPr/>
        </p:nvSpPr>
        <p:spPr bwMode="auto">
          <a:xfrm>
            <a:off x="8218488" y="3932238"/>
            <a:ext cx="650875" cy="650875"/>
          </a:xfrm>
          <a:prstGeom prst="flowChartConnector">
            <a:avLst/>
          </a:prstGeom>
          <a:gradFill rotWithShape="1">
            <a:gsLst>
              <a:gs pos="0">
                <a:schemeClr val="bg1">
                  <a:alpha val="79999"/>
                </a:schemeClr>
              </a:gs>
              <a:gs pos="100000">
                <a:schemeClr val="accent1"/>
              </a:gs>
            </a:gsLst>
            <a:lin ang="135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131175" y="4027488"/>
            <a:ext cx="825500" cy="4619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2400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  <a:cs typeface="OPPOSans H" panose="00020600040101010101"/>
              </a:rPr>
              <a:t>06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823325" y="4027488"/>
            <a:ext cx="2644775" cy="46196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2000" b="1" noProof="1">
                <a:solidFill>
                  <a:srgbClr val="262626"/>
                </a:solidFill>
                <a:latin typeface="+mn-ea"/>
                <a:ea typeface="+mn-ea"/>
              </a:rPr>
              <a:t>技术实现与开发工具</a:t>
            </a:r>
            <a:endParaRPr kumimoji="1" lang="zh-CN" altLang="en-US" sz="2000" b="1" noProof="1">
              <a:latin typeface="+mn-ea"/>
              <a:ea typeface="+mn-ea"/>
            </a:endParaRPr>
          </a:p>
        </p:txBody>
      </p:sp>
      <p:sp>
        <p:nvSpPr>
          <p:cNvPr id="2063" name="标题 1"/>
          <p:cNvSpPr>
            <a:spLocks noChangeArrowheads="1"/>
          </p:cNvSpPr>
          <p:nvPr/>
        </p:nvSpPr>
        <p:spPr bwMode="auto">
          <a:xfrm>
            <a:off x="701675" y="4991100"/>
            <a:ext cx="652463" cy="652463"/>
          </a:xfrm>
          <a:prstGeom prst="flowChartConnector">
            <a:avLst/>
          </a:prstGeom>
          <a:gradFill rotWithShape="1">
            <a:gsLst>
              <a:gs pos="0">
                <a:schemeClr val="bg1">
                  <a:alpha val="79999"/>
                </a:schemeClr>
              </a:gs>
              <a:gs pos="100000">
                <a:schemeClr val="accent1"/>
              </a:gs>
            </a:gsLst>
            <a:lin ang="135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614363" y="5086350"/>
            <a:ext cx="825500" cy="461963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2400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  <a:cs typeface="OPPOSans H" panose="00020600040101010101"/>
              </a:rPr>
              <a:t>07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1308100" y="5086350"/>
            <a:ext cx="2946400" cy="461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en-US" sz="2000" b="1" noProof="1">
                <a:solidFill>
                  <a:srgbClr val="262626"/>
                </a:solidFill>
                <a:latin typeface="+mn-ea"/>
                <a:ea typeface="+mn-ea"/>
              </a:rPr>
              <a:t>网页部署至云端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2066" name="标题 1"/>
          <p:cNvSpPr>
            <a:spLocks noChangeArrowheads="1"/>
          </p:cNvSpPr>
          <p:nvPr/>
        </p:nvSpPr>
        <p:spPr bwMode="auto">
          <a:xfrm>
            <a:off x="4532313" y="4991100"/>
            <a:ext cx="652462" cy="652463"/>
          </a:xfrm>
          <a:prstGeom prst="flowChartConnector">
            <a:avLst/>
          </a:prstGeom>
          <a:gradFill rotWithShape="1">
            <a:gsLst>
              <a:gs pos="0">
                <a:schemeClr val="bg1">
                  <a:alpha val="79999"/>
                </a:schemeClr>
              </a:gs>
              <a:gs pos="100000">
                <a:schemeClr val="accent1"/>
              </a:gs>
            </a:gsLst>
            <a:lin ang="135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4445000" y="5086350"/>
            <a:ext cx="825500" cy="461963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2400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  <a:cs typeface="OPPOSans H" panose="00020600040101010101"/>
              </a:rPr>
              <a:t>08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5140325" y="5086350"/>
            <a:ext cx="2835275" cy="46196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kumimoji="1" lang="zh-CN" altLang="zh-CN" sz="1800" b="1" noProof="1">
                <a:solidFill>
                  <a:srgbClr val="262626"/>
                </a:solidFill>
                <a:latin typeface="+mn-ea"/>
                <a:ea typeface="+mn-ea"/>
              </a:rPr>
              <a:t>总结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2069" name="标题 1"/>
          <p:cNvSpPr>
            <a:spLocks noChangeArrowheads="1"/>
          </p:cNvSpPr>
          <p:nvPr/>
        </p:nvSpPr>
        <p:spPr bwMode="auto">
          <a:xfrm>
            <a:off x="701675" y="2941638"/>
            <a:ext cx="652463" cy="652462"/>
          </a:xfrm>
          <a:prstGeom prst="flowChartConnector">
            <a:avLst/>
          </a:prstGeom>
          <a:gradFill rotWithShape="1">
            <a:gsLst>
              <a:gs pos="0">
                <a:schemeClr val="bg1">
                  <a:alpha val="79999"/>
                </a:schemeClr>
              </a:gs>
              <a:gs pos="100000">
                <a:schemeClr val="accent1"/>
              </a:gs>
            </a:gsLst>
            <a:lin ang="135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14363" y="3036888"/>
            <a:ext cx="825500" cy="4619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2400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  <a:cs typeface="OPPOSans H" panose="00020600040101010101"/>
              </a:rPr>
              <a:t>01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1308100" y="3036888"/>
            <a:ext cx="3021013" cy="46196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2000" b="1" noProof="1">
                <a:solidFill>
                  <a:srgbClr val="262626"/>
                </a:solidFill>
                <a:latin typeface="+mn-ea"/>
                <a:ea typeface="+mn-ea"/>
              </a:rPr>
              <a:t>项目背景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2072" name="标题 1"/>
          <p:cNvSpPr>
            <a:spLocks noChangeArrowheads="1"/>
          </p:cNvSpPr>
          <p:nvPr/>
        </p:nvSpPr>
        <p:spPr bwMode="auto">
          <a:xfrm>
            <a:off x="4532313" y="2941638"/>
            <a:ext cx="652462" cy="652462"/>
          </a:xfrm>
          <a:prstGeom prst="flowChartConnector">
            <a:avLst/>
          </a:prstGeom>
          <a:gradFill rotWithShape="1">
            <a:gsLst>
              <a:gs pos="0">
                <a:schemeClr val="bg1">
                  <a:alpha val="79999"/>
                </a:schemeClr>
              </a:gs>
              <a:gs pos="100000">
                <a:schemeClr val="accent1"/>
              </a:gs>
            </a:gsLst>
            <a:lin ang="135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4445000" y="3036888"/>
            <a:ext cx="825500" cy="4619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2400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  <a:cs typeface="OPPOSans H" panose="00020600040101010101"/>
              </a:rPr>
              <a:t>02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5140325" y="3036888"/>
            <a:ext cx="2832100" cy="46196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2000" b="1" noProof="1">
                <a:solidFill>
                  <a:srgbClr val="262626"/>
                </a:solidFill>
                <a:latin typeface="+mn-ea"/>
                <a:ea typeface="+mn-ea"/>
              </a:rPr>
              <a:t>网站整体架构概览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2075" name="标题 1"/>
          <p:cNvSpPr>
            <a:spLocks noChangeArrowheads="1"/>
          </p:cNvSpPr>
          <p:nvPr/>
        </p:nvSpPr>
        <p:spPr bwMode="auto">
          <a:xfrm>
            <a:off x="8218488" y="2941638"/>
            <a:ext cx="650875" cy="652462"/>
          </a:xfrm>
          <a:prstGeom prst="flowChartConnector">
            <a:avLst/>
          </a:prstGeom>
          <a:gradFill rotWithShape="1">
            <a:gsLst>
              <a:gs pos="0">
                <a:schemeClr val="bg1">
                  <a:alpha val="79999"/>
                </a:schemeClr>
              </a:gs>
              <a:gs pos="100000">
                <a:schemeClr val="accent1"/>
              </a:gs>
            </a:gsLst>
            <a:lin ang="135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8131175" y="3036888"/>
            <a:ext cx="825500" cy="4619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2400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  <a:cs typeface="OPPOSans H" panose="00020600040101010101"/>
              </a:rPr>
              <a:t>03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8823325" y="3036888"/>
            <a:ext cx="2641600" cy="46196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eaLnBrk="1" fontAlgn="auto" hangingPunct="1">
              <a:lnSpc>
                <a:spcPct val="130000"/>
              </a:lnSpc>
              <a:defRPr/>
            </a:pPr>
            <a:r>
              <a:rPr kumimoji="1" lang="zh-CN" altLang="en-US" sz="2000" b="1" noProof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ea typeface="+mn-ea"/>
              </a:rPr>
              <a:t>展示项目</a:t>
            </a:r>
          </a:p>
        </p:txBody>
      </p:sp>
      <p:sp>
        <p:nvSpPr>
          <p:cNvPr id="2078" name="标题 1"/>
          <p:cNvSpPr>
            <a:spLocks noChangeArrowheads="1"/>
          </p:cNvSpPr>
          <p:nvPr/>
        </p:nvSpPr>
        <p:spPr bwMode="auto">
          <a:xfrm>
            <a:off x="701675" y="3932238"/>
            <a:ext cx="652463" cy="650875"/>
          </a:xfrm>
          <a:prstGeom prst="flowChartConnector">
            <a:avLst/>
          </a:prstGeom>
          <a:gradFill rotWithShape="1">
            <a:gsLst>
              <a:gs pos="0">
                <a:schemeClr val="bg1">
                  <a:alpha val="79999"/>
                </a:schemeClr>
              </a:gs>
              <a:gs pos="100000">
                <a:schemeClr val="accent1"/>
              </a:gs>
            </a:gsLst>
            <a:lin ang="135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614363" y="4027488"/>
            <a:ext cx="825500" cy="4619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2400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  <a:cs typeface="OPPOSans H" panose="00020600040101010101"/>
              </a:rPr>
              <a:t>04</a:t>
            </a:r>
            <a:endParaRPr kumimoji="1" lang="zh-CN" altLang="en-US" b="1" noProof="1">
              <a:latin typeface="+mn-ea"/>
              <a:ea typeface="+mn-ea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1308100" y="4027488"/>
            <a:ext cx="2944813" cy="46196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2000" b="1" noProof="1">
                <a:solidFill>
                  <a:srgbClr val="262626"/>
                </a:solidFill>
                <a:latin typeface="+mn-ea"/>
                <a:ea typeface="+mn-ea"/>
              </a:rPr>
              <a:t>页面设计与布局特色</a:t>
            </a:r>
            <a:endParaRPr kumimoji="1" lang="zh-CN" altLang="en-US" sz="2000" b="1" noProof="1">
              <a:latin typeface="+mn-ea"/>
              <a:ea typeface="+mn-ea"/>
            </a:endParaRPr>
          </a:p>
        </p:txBody>
      </p:sp>
      <p:sp>
        <p:nvSpPr>
          <p:cNvPr id="2081" name="标题 1"/>
          <p:cNvSpPr txBox="1">
            <a:spLocks noChangeArrowheads="1"/>
          </p:cNvSpPr>
          <p:nvPr/>
        </p:nvSpPr>
        <p:spPr bwMode="auto">
          <a:xfrm>
            <a:off x="0" y="6356350"/>
            <a:ext cx="12192000" cy="501650"/>
          </a:xfrm>
          <a:prstGeom prst="rect">
            <a:avLst/>
          </a:prstGeom>
          <a:gradFill rotWithShape="1"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9998"/>
                </a:schemeClr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b="1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37155" t="28334" r="32270" b="1006"/>
          <a:stretch>
            <a:fillRect/>
          </a:stretch>
        </p:blipFill>
        <p:spPr>
          <a:xfrm>
            <a:off x="660400" y="1292199"/>
            <a:ext cx="3600000" cy="4680000"/>
          </a:xfrm>
          <a:custGeom>
            <a:avLst/>
            <a:gdLst/>
            <a:ahLst/>
            <a:cxnLst/>
            <a:rect l="l" t="t" r="r" b="b"/>
            <a:pathLst>
              <a:path w="3600000" h="4680000">
                <a:moveTo>
                  <a:pt x="0" y="0"/>
                </a:moveTo>
                <a:lnTo>
                  <a:pt x="3600000" y="0"/>
                </a:lnTo>
                <a:lnTo>
                  <a:pt x="3600000" y="4680000"/>
                </a:lnTo>
                <a:lnTo>
                  <a:pt x="0" y="4680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1175" t="58868" r="67417" b="6614"/>
          <a:stretch>
            <a:fillRect/>
          </a:stretch>
        </p:blipFill>
        <p:spPr>
          <a:xfrm>
            <a:off x="4685176" y="4627078"/>
            <a:ext cx="2175933" cy="1345123"/>
          </a:xfrm>
          <a:custGeom>
            <a:avLst/>
            <a:gdLst/>
            <a:ahLst/>
            <a:cxnLst/>
            <a:rect l="l" t="t" r="r" b="b"/>
            <a:pathLst>
              <a:path w="2175933" h="1345123">
                <a:moveTo>
                  <a:pt x="0" y="0"/>
                </a:moveTo>
                <a:lnTo>
                  <a:pt x="2175933" y="0"/>
                </a:lnTo>
                <a:lnTo>
                  <a:pt x="2175933" y="1345123"/>
                </a:lnTo>
                <a:lnTo>
                  <a:pt x="0" y="1345123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rcRect l="1175" t="58868" r="67417" b="6614"/>
          <a:stretch>
            <a:fillRect/>
          </a:stretch>
        </p:blipFill>
        <p:spPr>
          <a:xfrm>
            <a:off x="6972114" y="4627078"/>
            <a:ext cx="2175933" cy="1345123"/>
          </a:xfrm>
          <a:custGeom>
            <a:avLst/>
            <a:gdLst/>
            <a:ahLst/>
            <a:cxnLst/>
            <a:rect l="l" t="t" r="r" b="b"/>
            <a:pathLst>
              <a:path w="2175933" h="1345123">
                <a:moveTo>
                  <a:pt x="0" y="0"/>
                </a:moveTo>
                <a:lnTo>
                  <a:pt x="2175933" y="0"/>
                </a:lnTo>
                <a:lnTo>
                  <a:pt x="2175933" y="1345123"/>
                </a:lnTo>
                <a:lnTo>
                  <a:pt x="0" y="1345123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l="1175" t="58868" r="67417" b="6614"/>
          <a:stretch>
            <a:fillRect/>
          </a:stretch>
        </p:blipFill>
        <p:spPr>
          <a:xfrm>
            <a:off x="9259051" y="4627078"/>
            <a:ext cx="2175933" cy="1345123"/>
          </a:xfrm>
          <a:custGeom>
            <a:avLst/>
            <a:gdLst/>
            <a:ahLst/>
            <a:cxnLst/>
            <a:rect l="l" t="t" r="r" b="b"/>
            <a:pathLst>
              <a:path w="2175933" h="1345123">
                <a:moveTo>
                  <a:pt x="0" y="0"/>
                </a:moveTo>
                <a:lnTo>
                  <a:pt x="2175933" y="0"/>
                </a:lnTo>
                <a:lnTo>
                  <a:pt x="2175933" y="1345123"/>
                </a:lnTo>
                <a:lnTo>
                  <a:pt x="0" y="1345123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1511" name="标题 1"/>
          <p:cNvSpPr>
            <a:spLocks noChangeArrowheads="1"/>
          </p:cNvSpPr>
          <p:nvPr/>
        </p:nvSpPr>
        <p:spPr bwMode="auto">
          <a:xfrm>
            <a:off x="4684713" y="1597025"/>
            <a:ext cx="539750" cy="541338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80000"/>
              </a:lnSpc>
            </a:pPr>
            <a:endParaRPr lang="zh-CN" altLang="en-US"/>
          </a:p>
        </p:txBody>
      </p:sp>
      <p:sp>
        <p:nvSpPr>
          <p:cNvPr id="21512" name="标题 1"/>
          <p:cNvSpPr>
            <a:spLocks noChangeArrowheads="1"/>
          </p:cNvSpPr>
          <p:nvPr/>
        </p:nvSpPr>
        <p:spPr bwMode="auto">
          <a:xfrm>
            <a:off x="4829175" y="1757363"/>
            <a:ext cx="252413" cy="220662"/>
          </a:xfrm>
          <a:custGeom>
            <a:avLst/>
            <a:gdLst>
              <a:gd name="T0" fmla="*/ 126235 w 822401"/>
              <a:gd name="T1" fmla="*/ 71827 h 720000"/>
              <a:gd name="T2" fmla="*/ 164795 w 822401"/>
              <a:gd name="T3" fmla="*/ 110331 h 720000"/>
              <a:gd name="T4" fmla="*/ 126235 w 822401"/>
              <a:gd name="T5" fmla="*/ 148835 h 720000"/>
              <a:gd name="T6" fmla="*/ 87675 w 822401"/>
              <a:gd name="T7" fmla="*/ 110331 h 720000"/>
              <a:gd name="T8" fmla="*/ 126235 w 822401"/>
              <a:gd name="T9" fmla="*/ 71827 h 720000"/>
              <a:gd name="T10" fmla="*/ 126235 w 822401"/>
              <a:gd name="T11" fmla="*/ 54840 h 720000"/>
              <a:gd name="T12" fmla="*/ 70663 w 822401"/>
              <a:gd name="T13" fmla="*/ 110331 h 720000"/>
              <a:gd name="T14" fmla="*/ 126235 w 822401"/>
              <a:gd name="T15" fmla="*/ 165822 h 720000"/>
              <a:gd name="T16" fmla="*/ 181807 w 822401"/>
              <a:gd name="T17" fmla="*/ 110331 h 720000"/>
              <a:gd name="T18" fmla="*/ 126235 w 822401"/>
              <a:gd name="T19" fmla="*/ 54840 h 720000"/>
              <a:gd name="T20" fmla="*/ 67487 w 822401"/>
              <a:gd name="T21" fmla="*/ 0 h 720000"/>
              <a:gd name="T22" fmla="*/ 184926 w 822401"/>
              <a:gd name="T23" fmla="*/ 0 h 720000"/>
              <a:gd name="T24" fmla="*/ 192525 w 822401"/>
              <a:gd name="T25" fmla="*/ 4388 h 720000"/>
              <a:gd name="T26" fmla="*/ 251244 w 822401"/>
              <a:gd name="T27" fmla="*/ 105943 h 720000"/>
              <a:gd name="T28" fmla="*/ 251244 w 822401"/>
              <a:gd name="T29" fmla="*/ 114719 h 720000"/>
              <a:gd name="T30" fmla="*/ 192553 w 822401"/>
              <a:gd name="T31" fmla="*/ 216274 h 720000"/>
              <a:gd name="T32" fmla="*/ 184954 w 822401"/>
              <a:gd name="T33" fmla="*/ 220662 h 720000"/>
              <a:gd name="T34" fmla="*/ 67516 w 822401"/>
              <a:gd name="T35" fmla="*/ 220662 h 720000"/>
              <a:gd name="T36" fmla="*/ 59917 w 822401"/>
              <a:gd name="T37" fmla="*/ 216274 h 720000"/>
              <a:gd name="T38" fmla="*/ 1170 w 822401"/>
              <a:gd name="T39" fmla="*/ 114719 h 720000"/>
              <a:gd name="T40" fmla="*/ 1170 w 822401"/>
              <a:gd name="T41" fmla="*/ 105943 h 720000"/>
              <a:gd name="T42" fmla="*/ 59889 w 822401"/>
              <a:gd name="T43" fmla="*/ 4388 h 720000"/>
              <a:gd name="T44" fmla="*/ 67487 w 822401"/>
              <a:gd name="T45" fmla="*/ 0 h 720000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34290" tIns="17145" rIns="34290" bIns="17145" anchor="ctr"/>
          <a:lstStyle/>
          <a:p>
            <a:endParaRPr lang="zh-CN" altLang="en-US"/>
          </a:p>
        </p:txBody>
      </p:sp>
      <p:sp>
        <p:nvSpPr>
          <p:cNvPr id="21513" name="标题 1"/>
          <p:cNvSpPr txBox="1">
            <a:spLocks noChangeArrowheads="1"/>
          </p:cNvSpPr>
          <p:nvPr/>
        </p:nvSpPr>
        <p:spPr bwMode="auto">
          <a:xfrm>
            <a:off x="5380038" y="1597025"/>
            <a:ext cx="6054725" cy="256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595959"/>
                </a:solidFill>
                <a:latin typeface="Source Han Sans" panose="020B0500000000000000" charset="-122"/>
                <a:ea typeface="Source Han Sans" panose="020B0500000000000000" charset="-122"/>
              </a:rPr>
              <a:t>展示主要数据库表的结构设计，包括字段名称、数据类型、主键、外键约束等信息，并说明各表之间的关联关系。</a:t>
            </a:r>
            <a:endParaRPr kumimoji="1" lang="zh-CN" altLang="en-US" noProof="1"/>
          </a:p>
        </p:txBody>
      </p:sp>
      <p:sp>
        <p:nvSpPr>
          <p:cNvPr id="21514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1515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数据库表结构设计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845800" y="1305560"/>
            <a:ext cx="970280" cy="68145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 eaLnBrk="1" fontAlgn="auto" hangingPunct="1">
              <a:defRPr/>
            </a:pPr>
            <a:r>
              <a:rPr kumimoji="1" lang="en-US" altLang="zh-CN" sz="9600" noProof="1">
                <a:ln w="15875">
                  <a:solidFill>
                    <a:srgbClr val="3860F4">
                      <a:alpha val="100000"/>
                    </a:srgbClr>
                  </a:solidFill>
                </a:ln>
                <a:noFill/>
                <a:latin typeface="Source Han Sans" panose="020B0500000000000000"/>
                <a:ea typeface="Source Han Sans" panose="020B0500000000000000"/>
                <a:cs typeface="Source Han Sans" panose="020B0500000000000000"/>
              </a:rPr>
              <a:t>”</a:t>
            </a:r>
            <a:endParaRPr kumimoji="1" lang="zh-CN" altLang="en-US" noProof="1"/>
          </a:p>
        </p:txBody>
      </p:sp>
      <p:sp>
        <p:nvSpPr>
          <p:cNvPr id="4" name="标题 1"/>
          <p:cNvSpPr txBox="1"/>
          <p:nvPr/>
        </p:nvSpPr>
        <p:spPr>
          <a:xfrm>
            <a:off x="803275" y="1625600"/>
            <a:ext cx="10572750" cy="3860800"/>
          </a:xfrm>
          <a:prstGeom prst="round1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22533" name="标题 1"/>
          <p:cNvSpPr txBox="1">
            <a:spLocks noChangeArrowheads="1"/>
          </p:cNvSpPr>
          <p:nvPr/>
        </p:nvSpPr>
        <p:spPr bwMode="auto">
          <a:xfrm>
            <a:off x="1058863" y="1874838"/>
            <a:ext cx="10080625" cy="344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000000"/>
                </a:solidFill>
                <a:latin typeface="Source Han Sans" panose="020B0500000000000000" charset="-122"/>
                <a:ea typeface="Source Han Sans" panose="020B0500000000000000" charset="-122"/>
              </a:rPr>
              <a:t>使用</a:t>
            </a:r>
            <a:r>
              <a:rPr kumimoji="1" lang="en-US" altLang="zh-CN" sz="1400" noProof="1">
                <a:solidFill>
                  <a:srgbClr val="000000"/>
                </a:solidFill>
                <a:latin typeface="Source Han Sans" panose="020B0500000000000000" charset="-122"/>
                <a:ea typeface="Source Han Sans" panose="020B0500000000000000" charset="-122"/>
              </a:rPr>
              <a:t>Django</a:t>
            </a:r>
            <a:r>
              <a:rPr kumimoji="1" lang="zh-CN" altLang="zh-CN" sz="1400" noProof="1">
                <a:solidFill>
                  <a:srgbClr val="000000"/>
                </a:solidFill>
                <a:latin typeface="Source Han Sans" panose="020B0500000000000000" charset="-122"/>
                <a:ea typeface="Source Han Sans" panose="020B0500000000000000" charset="-122"/>
              </a:rPr>
              <a:t>的</a:t>
            </a:r>
            <a:r>
              <a:rPr kumimoji="1" lang="en-US" altLang="zh-CN" sz="1400" noProof="1">
                <a:solidFill>
                  <a:srgbClr val="000000"/>
                </a:solidFill>
                <a:latin typeface="Source Han Sans" panose="020B0500000000000000" charset="-122"/>
                <a:ea typeface="Source Han Sans" panose="020B0500000000000000" charset="-122"/>
              </a:rPr>
              <a:t>ORM</a:t>
            </a:r>
            <a:r>
              <a:rPr kumimoji="1" lang="zh-CN" altLang="zh-CN" sz="1400" noProof="1">
                <a:solidFill>
                  <a:srgbClr val="000000"/>
                </a:solidFill>
                <a:latin typeface="Source Han Sans" panose="020B0500000000000000" charset="-122"/>
                <a:ea typeface="Source Han Sans" panose="020B0500000000000000" charset="-122"/>
              </a:rPr>
              <a:t>工具进行数据库操作，避免直接编写</a:t>
            </a:r>
            <a:r>
              <a:rPr kumimoji="1" lang="en-US" altLang="zh-CN" sz="1400" noProof="1">
                <a:solidFill>
                  <a:srgbClr val="000000"/>
                </a:solidFill>
                <a:latin typeface="Source Han Sans" panose="020B0500000000000000" charset="-122"/>
                <a:ea typeface="Source Han Sans" panose="020B0500000000000000" charset="-122"/>
              </a:rPr>
              <a:t>SQL</a:t>
            </a:r>
            <a:r>
              <a:rPr kumimoji="1" lang="zh-CN" altLang="zh-CN" sz="1400" noProof="1">
                <a:solidFill>
                  <a:srgbClr val="000000"/>
                </a:solidFill>
                <a:latin typeface="Source Han Sans" panose="020B0500000000000000" charset="-122"/>
                <a:ea typeface="Source Han Sans" panose="020B0500000000000000" charset="-122"/>
              </a:rPr>
              <a:t>语句，提高开发效率和代码的可维护性。</a:t>
            </a:r>
            <a:endParaRPr kumimoji="1" lang="zh-CN" altLang="en-US" noProof="1"/>
          </a:p>
        </p:txBody>
      </p:sp>
      <p:sp>
        <p:nvSpPr>
          <p:cNvPr id="22534" name="标题 1"/>
          <p:cNvSpPr>
            <a:spLocks noChangeArrowheads="1"/>
          </p:cNvSpPr>
          <p:nvPr/>
        </p:nvSpPr>
        <p:spPr bwMode="auto">
          <a:xfrm>
            <a:off x="803275" y="1633538"/>
            <a:ext cx="74613" cy="3827462"/>
          </a:xfrm>
          <a:prstGeom prst="roundRect">
            <a:avLst>
              <a:gd name="adj" fmla="val 5421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2535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2536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数据库操作与优化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40789" y="71574"/>
            <a:ext cx="7054748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74" name="标题 1"/>
          <p:cNvSpPr>
            <a:spLocks noChangeArrowheads="1"/>
          </p:cNvSpPr>
          <p:nvPr/>
        </p:nvSpPr>
        <p:spPr bwMode="auto">
          <a:xfrm flipH="1">
            <a:off x="10988675" y="449263"/>
            <a:ext cx="487363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5" name="标题 1"/>
          <p:cNvSpPr>
            <a:spLocks noChangeArrowheads="1"/>
          </p:cNvSpPr>
          <p:nvPr/>
        </p:nvSpPr>
        <p:spPr bwMode="auto">
          <a:xfrm>
            <a:off x="5068888" y="5110163"/>
            <a:ext cx="5426075" cy="4730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6" name="标题 1"/>
          <p:cNvSpPr>
            <a:spLocks noChangeArrowheads="1"/>
          </p:cNvSpPr>
          <p:nvPr/>
        </p:nvSpPr>
        <p:spPr bwMode="auto">
          <a:xfrm>
            <a:off x="4695825" y="1390650"/>
            <a:ext cx="6265863" cy="4406900"/>
          </a:xfrm>
          <a:prstGeom prst="roundRect">
            <a:avLst>
              <a:gd name="adj" fmla="val 5574"/>
            </a:avLst>
          </a:prstGeom>
          <a:noFill/>
          <a:ln w="12700" cap="sq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7" name="标题 1"/>
          <p:cNvSpPr txBox="1">
            <a:spLocks noChangeArrowheads="1"/>
          </p:cNvSpPr>
          <p:nvPr/>
        </p:nvSpPr>
        <p:spPr bwMode="auto">
          <a:xfrm>
            <a:off x="5068888" y="1879600"/>
            <a:ext cx="29337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PART</a:t>
            </a:r>
            <a:endParaRPr kumimoji="1" lang="en-US" altLang="en-US" noProof="1"/>
          </a:p>
        </p:txBody>
      </p:sp>
      <p:sp>
        <p:nvSpPr>
          <p:cNvPr id="7178" name="标题 1"/>
          <p:cNvSpPr txBox="1">
            <a:spLocks noChangeArrowheads="1"/>
          </p:cNvSpPr>
          <p:nvPr/>
        </p:nvSpPr>
        <p:spPr bwMode="auto">
          <a:xfrm>
            <a:off x="5068888" y="2975104"/>
            <a:ext cx="5815012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en-US" sz="58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5194300" y="5200650"/>
            <a:ext cx="4508500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noProof="1"/>
          </a:p>
        </p:txBody>
      </p:sp>
      <p:sp>
        <p:nvSpPr>
          <p:cNvPr id="12" name="标题 1"/>
          <p:cNvSpPr txBox="1"/>
          <p:nvPr/>
        </p:nvSpPr>
        <p:spPr>
          <a:xfrm rot="18265186" flipH="1">
            <a:off x="-3426624" y="30742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" name="标题 1"/>
          <p:cNvSpPr txBox="1"/>
          <p:nvPr/>
        </p:nvSpPr>
        <p:spPr>
          <a:xfrm rot="18265186" flipH="1">
            <a:off x="-4999400" y="-1895771"/>
            <a:ext cx="9518645" cy="9460670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4" name="标题 1"/>
          <p:cNvSpPr txBox="1"/>
          <p:nvPr/>
        </p:nvSpPr>
        <p:spPr>
          <a:xfrm rot="18204317" flipH="1">
            <a:off x="-4017719" y="-744783"/>
            <a:ext cx="8203720" cy="7984465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89" name="标题 1"/>
          <p:cNvSpPr>
            <a:spLocks noChangeArrowheads="1"/>
          </p:cNvSpPr>
          <p:nvPr/>
        </p:nvSpPr>
        <p:spPr bwMode="auto">
          <a:xfrm rot="17103478" flipH="1">
            <a:off x="2217738" y="63388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0" name="标题 1"/>
          <p:cNvSpPr>
            <a:spLocks noChangeArrowheads="1"/>
          </p:cNvSpPr>
          <p:nvPr/>
        </p:nvSpPr>
        <p:spPr bwMode="auto">
          <a:xfrm rot="17103478" flipH="1">
            <a:off x="4074319" y="2817019"/>
            <a:ext cx="71437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1" name="标题 1"/>
          <p:cNvSpPr>
            <a:spLocks noChangeArrowheads="1"/>
          </p:cNvSpPr>
          <p:nvPr/>
        </p:nvSpPr>
        <p:spPr bwMode="auto">
          <a:xfrm flipH="1">
            <a:off x="-2143125" y="654050"/>
            <a:ext cx="5189538" cy="5189538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2" name="标题 1"/>
          <p:cNvSpPr>
            <a:spLocks noChangeArrowheads="1"/>
          </p:cNvSpPr>
          <p:nvPr/>
        </p:nvSpPr>
        <p:spPr bwMode="auto">
          <a:xfrm flipH="1">
            <a:off x="5662613" y="4908550"/>
            <a:ext cx="269875" cy="26987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3" name="标题 1"/>
          <p:cNvSpPr>
            <a:spLocks noChangeArrowheads="1"/>
          </p:cNvSpPr>
          <p:nvPr/>
        </p:nvSpPr>
        <p:spPr bwMode="auto">
          <a:xfrm flipV="1">
            <a:off x="2982913" y="182563"/>
            <a:ext cx="842962" cy="842962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2 h 842963"/>
              <a:gd name="T8" fmla="*/ 0 w 842963"/>
              <a:gd name="T9" fmla="*/ 511175 h 842963"/>
              <a:gd name="T10" fmla="*/ 26987 w 842963"/>
              <a:gd name="T11" fmla="*/ 450849 h 842963"/>
              <a:gd name="T12" fmla="*/ 449261 w 842963"/>
              <a:gd name="T13" fmla="*/ 26987 h 842963"/>
              <a:gd name="T14" fmla="*/ 517524 w 842963"/>
              <a:gd name="T15" fmla="*/ 0 h 842963"/>
              <a:gd name="T16" fmla="*/ 9525 w 842963"/>
              <a:gd name="T17" fmla="*/ 512762 h 842963"/>
              <a:gd name="T18" fmla="*/ 31750 w 842963"/>
              <a:gd name="T19" fmla="*/ 619124 h 842963"/>
              <a:gd name="T20" fmla="*/ 50800 w 842963"/>
              <a:gd name="T21" fmla="*/ 561974 h 842963"/>
              <a:gd name="T22" fmla="*/ 558799 w 842963"/>
              <a:gd name="T23" fmla="*/ 53975 h 842963"/>
              <a:gd name="T24" fmla="*/ 609599 w 842963"/>
              <a:gd name="T25" fmla="*/ 46037 h 842963"/>
              <a:gd name="T26" fmla="*/ 31750 w 842963"/>
              <a:gd name="T27" fmla="*/ 619124 h 842963"/>
              <a:gd name="T28" fmla="*/ 107950 w 842963"/>
              <a:gd name="T29" fmla="*/ 696912 h 842963"/>
              <a:gd name="T30" fmla="*/ 92075 w 842963"/>
              <a:gd name="T31" fmla="*/ 695325 h 842963"/>
              <a:gd name="T32" fmla="*/ 100013 w 842963"/>
              <a:gd name="T33" fmla="*/ 646112 h 842963"/>
              <a:gd name="T34" fmla="*/ 642938 w 842963"/>
              <a:gd name="T35" fmla="*/ 104775 h 842963"/>
              <a:gd name="T36" fmla="*/ 692150 w 842963"/>
              <a:gd name="T37" fmla="*/ 93663 h 842963"/>
              <a:gd name="T38" fmla="*/ 690563 w 842963"/>
              <a:gd name="T39" fmla="*/ 111125 h 842963"/>
              <a:gd name="T40" fmla="*/ 107950 w 842963"/>
              <a:gd name="T41" fmla="*/ 696912 h 842963"/>
              <a:gd name="T42" fmla="*/ 139700 w 842963"/>
              <a:gd name="T43" fmla="*/ 757237 h 842963"/>
              <a:gd name="T44" fmla="*/ 738187 w 842963"/>
              <a:gd name="T45" fmla="*/ 157162 h 842963"/>
              <a:gd name="T46" fmla="*/ 754062 w 842963"/>
              <a:gd name="T47" fmla="*/ 155575 h 842963"/>
              <a:gd name="T48" fmla="*/ 742950 w 842963"/>
              <a:gd name="T49" fmla="*/ 200025 h 842963"/>
              <a:gd name="T50" fmla="*/ 198437 w 842963"/>
              <a:gd name="T51" fmla="*/ 744537 h 842963"/>
              <a:gd name="T52" fmla="*/ 139700 w 842963"/>
              <a:gd name="T53" fmla="*/ 757237 h 842963"/>
              <a:gd name="T54" fmla="*/ 263525 w 842963"/>
              <a:gd name="T55" fmla="*/ 799504 h 842963"/>
              <a:gd name="T56" fmla="*/ 233363 w 842963"/>
              <a:gd name="T57" fmla="*/ 795337 h 842963"/>
              <a:gd name="T58" fmla="*/ 808037 w 842963"/>
              <a:gd name="T59" fmla="*/ 223838 h 842963"/>
              <a:gd name="T60" fmla="*/ 787400 w 842963"/>
              <a:gd name="T61" fmla="*/ 290513 h 842963"/>
              <a:gd name="T62" fmla="*/ 288925 w 842963"/>
              <a:gd name="T63" fmla="*/ 790575 h 842963"/>
              <a:gd name="T64" fmla="*/ 263525 w 842963"/>
              <a:gd name="T65" fmla="*/ 799504 h 842963"/>
              <a:gd name="T66" fmla="*/ 471487 w 842963"/>
              <a:gd name="T67" fmla="*/ 833437 h 842963"/>
              <a:gd name="T68" fmla="*/ 830262 w 842963"/>
              <a:gd name="T69" fmla="*/ 479424 h 842963"/>
              <a:gd name="T70" fmla="*/ 471487 w 842963"/>
              <a:gd name="T71" fmla="*/ 833437 h 842963"/>
              <a:gd name="T72" fmla="*/ 331788 w 842963"/>
              <a:gd name="T73" fmla="*/ 842962 h 842963"/>
              <a:gd name="T74" fmla="*/ 842962 w 842963"/>
              <a:gd name="T75" fmla="*/ 334963 h 842963"/>
              <a:gd name="T76" fmla="*/ 811212 w 842963"/>
              <a:gd name="T77" fmla="*/ 404595 h 842963"/>
              <a:gd name="T78" fmla="*/ 400050 w 842963"/>
              <a:gd name="T79" fmla="*/ 812894 h 842963"/>
              <a:gd name="T80" fmla="*/ 331788 w 842963"/>
              <a:gd name="T81" fmla="*/ 842962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-2127250" y="2824163"/>
            <a:ext cx="3910013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95" name="标题 1"/>
          <p:cNvSpPr>
            <a:spLocks noChangeArrowheads="1"/>
          </p:cNvSpPr>
          <p:nvPr/>
        </p:nvSpPr>
        <p:spPr bwMode="auto">
          <a:xfrm flipH="1">
            <a:off x="3944938" y="2763838"/>
            <a:ext cx="947737" cy="946150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6" name="标题 1"/>
          <p:cNvSpPr>
            <a:spLocks noChangeArrowheads="1"/>
          </p:cNvSpPr>
          <p:nvPr/>
        </p:nvSpPr>
        <p:spPr bwMode="auto">
          <a:xfrm flipH="1">
            <a:off x="3230563" y="4725988"/>
            <a:ext cx="954087" cy="954087"/>
          </a:xfrm>
          <a:custGeom>
            <a:avLst/>
            <a:gdLst>
              <a:gd name="T0" fmla="*/ 477044 w 272"/>
              <a:gd name="T1" fmla="*/ 813780 h 272"/>
              <a:gd name="T2" fmla="*/ 140307 w 272"/>
              <a:gd name="T3" fmla="*/ 477044 h 272"/>
              <a:gd name="T4" fmla="*/ 477044 w 272"/>
              <a:gd name="T5" fmla="*/ 140307 h 272"/>
              <a:gd name="T6" fmla="*/ 813780 w 272"/>
              <a:gd name="T7" fmla="*/ 477044 h 272"/>
              <a:gd name="T8" fmla="*/ 477044 w 272"/>
              <a:gd name="T9" fmla="*/ 813780 h 272"/>
              <a:gd name="T10" fmla="*/ 477044 w 272"/>
              <a:gd name="T11" fmla="*/ 0 h 272"/>
              <a:gd name="T12" fmla="*/ 0 w 272"/>
              <a:gd name="T13" fmla="*/ 477044 h 272"/>
              <a:gd name="T14" fmla="*/ 477044 w 272"/>
              <a:gd name="T15" fmla="*/ 954087 h 272"/>
              <a:gd name="T16" fmla="*/ 954087 w 272"/>
              <a:gd name="T17" fmla="*/ 477044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7" name="标题 1"/>
          <p:cNvSpPr>
            <a:spLocks noChangeArrowheads="1"/>
          </p:cNvSpPr>
          <p:nvPr/>
        </p:nvSpPr>
        <p:spPr bwMode="auto">
          <a:xfrm flipH="1">
            <a:off x="3048000" y="1873250"/>
            <a:ext cx="539750" cy="541338"/>
          </a:xfrm>
          <a:custGeom>
            <a:avLst/>
            <a:gdLst>
              <a:gd name="T0" fmla="*/ 0 w 540686"/>
              <a:gd name="T1" fmla="*/ 270669 h 540686"/>
              <a:gd name="T2" fmla="*/ 269875 w 540686"/>
              <a:gd name="T3" fmla="*/ 0 h 540686"/>
              <a:gd name="T4" fmla="*/ 539750 w 540686"/>
              <a:gd name="T5" fmla="*/ 270669 h 540686"/>
              <a:gd name="T6" fmla="*/ 269875 w 540686"/>
              <a:gd name="T7" fmla="*/ 541338 h 540686"/>
              <a:gd name="T8" fmla="*/ 0 w 540686"/>
              <a:gd name="T9" fmla="*/ 270669 h 540686"/>
              <a:gd name="T10" fmla="*/ 134937 w 540686"/>
              <a:gd name="T11" fmla="*/ 270669 h 540686"/>
              <a:gd name="T12" fmla="*/ 269874 w 540686"/>
              <a:gd name="T13" fmla="*/ 406003 h 540686"/>
              <a:gd name="T14" fmla="*/ 404811 w 540686"/>
              <a:gd name="T15" fmla="*/ 270669 h 540686"/>
              <a:gd name="T16" fmla="*/ 269874 w 540686"/>
              <a:gd name="T17" fmla="*/ 135335 h 540686"/>
              <a:gd name="T18" fmla="*/ 134937 w 540686"/>
              <a:gd name="T19" fmla="*/ 270669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98" name="标题 1"/>
          <p:cNvSpPr>
            <a:spLocks noChangeArrowheads="1"/>
          </p:cNvSpPr>
          <p:nvPr/>
        </p:nvSpPr>
        <p:spPr bwMode="auto">
          <a:xfrm rot="17103478" flipH="1">
            <a:off x="1885156" y="462757"/>
            <a:ext cx="201613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1089025" y="-41275"/>
            <a:ext cx="711200" cy="712788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cxnSp>
        <p:nvCxnSpPr>
          <p:cNvPr id="7200" name="标题 1"/>
          <p:cNvCxnSpPr>
            <a:cxnSpLocks noChangeShapeType="1"/>
          </p:cNvCxnSpPr>
          <p:nvPr/>
        </p:nvCxnSpPr>
        <p:spPr bwMode="auto">
          <a:xfrm>
            <a:off x="7173913" y="5346700"/>
            <a:ext cx="314960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01" name="标题 1"/>
          <p:cNvSpPr txBox="1">
            <a:spLocks noChangeArrowheads="1"/>
          </p:cNvSpPr>
          <p:nvPr/>
        </p:nvSpPr>
        <p:spPr bwMode="auto">
          <a:xfrm>
            <a:off x="7926388" y="590550"/>
            <a:ext cx="2203450" cy="239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zh-CN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0</a:t>
            </a: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8</a:t>
            </a:r>
            <a:endParaRPr kumimoji="1" lang="zh-CN" altLang="en-US" noProof="1"/>
          </a:p>
        </p:txBody>
      </p:sp>
      <p:sp>
        <p:nvSpPr>
          <p:cNvPr id="7202" name="标题 1"/>
          <p:cNvSpPr>
            <a:spLocks noChangeArrowheads="1"/>
          </p:cNvSpPr>
          <p:nvPr/>
        </p:nvSpPr>
        <p:spPr bwMode="auto">
          <a:xfrm>
            <a:off x="5281613" y="1119188"/>
            <a:ext cx="2224087" cy="5381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0409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4579" name="标题 1"/>
          <p:cNvSpPr txBox="1">
            <a:spLocks noChangeArrowheads="1"/>
          </p:cNvSpPr>
          <p:nvPr/>
        </p:nvSpPr>
        <p:spPr bwMode="auto">
          <a:xfrm>
            <a:off x="665163" y="1355725"/>
            <a:ext cx="4876800" cy="460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对前端的</a:t>
            </a:r>
            <a:r>
              <a:rPr kumimoji="1" lang="en-US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JavaScript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和</a:t>
            </a:r>
            <a:r>
              <a:rPr kumimoji="1" lang="en-US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CSS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文件进行压缩，去除多余的空格、注释和换行符，减小文件体积。</a:t>
            </a:r>
            <a:endParaRPr kumimoji="1" lang="zh-CN" altLang="en-US" noProof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540" r="540"/>
          <a:stretch>
            <a:fillRect/>
          </a:stretch>
        </p:blipFill>
        <p:spPr>
          <a:xfrm>
            <a:off x="6106602" y="1277049"/>
            <a:ext cx="3077525" cy="2749250"/>
          </a:xfrm>
          <a:custGeom>
            <a:avLst/>
            <a:gdLst/>
            <a:ahLst/>
            <a:cxnLst/>
            <a:rect l="l" t="t" r="r" b="b"/>
            <a:pathLst>
              <a:path w="3077525" h="2749250">
                <a:moveTo>
                  <a:pt x="237343" y="0"/>
                </a:moveTo>
                <a:lnTo>
                  <a:pt x="2840182" y="0"/>
                </a:lnTo>
                <a:cubicBezTo>
                  <a:pt x="2971263" y="0"/>
                  <a:pt x="3077525" y="106262"/>
                  <a:pt x="3077525" y="237343"/>
                </a:cubicBezTo>
                <a:lnTo>
                  <a:pt x="3077525" y="2511907"/>
                </a:lnTo>
                <a:cubicBezTo>
                  <a:pt x="3077525" y="2642988"/>
                  <a:pt x="2971263" y="2749250"/>
                  <a:pt x="2840182" y="2749250"/>
                </a:cubicBezTo>
                <a:lnTo>
                  <a:pt x="237343" y="2749250"/>
                </a:lnTo>
                <a:cubicBezTo>
                  <a:pt x="106262" y="2749250"/>
                  <a:pt x="0" y="2642988"/>
                  <a:pt x="0" y="2511907"/>
                </a:cubicBezTo>
                <a:lnTo>
                  <a:pt x="0" y="237343"/>
                </a:lnTo>
                <a:cubicBezTo>
                  <a:pt x="0" y="106262"/>
                  <a:pt x="106262" y="0"/>
                  <a:pt x="237343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rcRect l="23577" r="23577"/>
          <a:stretch>
            <a:fillRect/>
          </a:stretch>
        </p:blipFill>
        <p:spPr>
          <a:xfrm>
            <a:off x="8441375" y="3274762"/>
            <a:ext cx="3077525" cy="2749250"/>
          </a:xfrm>
          <a:custGeom>
            <a:avLst/>
            <a:gdLst/>
            <a:ahLst/>
            <a:cxnLst/>
            <a:rect l="l" t="t" r="r" b="b"/>
            <a:pathLst>
              <a:path w="3077525" h="2749250">
                <a:moveTo>
                  <a:pt x="237343" y="0"/>
                </a:moveTo>
                <a:lnTo>
                  <a:pt x="2840182" y="0"/>
                </a:lnTo>
                <a:cubicBezTo>
                  <a:pt x="2971263" y="0"/>
                  <a:pt x="3077525" y="106262"/>
                  <a:pt x="3077525" y="237343"/>
                </a:cubicBezTo>
                <a:lnTo>
                  <a:pt x="3077525" y="2511907"/>
                </a:lnTo>
                <a:cubicBezTo>
                  <a:pt x="3077525" y="2642988"/>
                  <a:pt x="2971263" y="2749250"/>
                  <a:pt x="2840182" y="2749250"/>
                </a:cubicBezTo>
                <a:lnTo>
                  <a:pt x="237343" y="2749250"/>
                </a:lnTo>
                <a:cubicBezTo>
                  <a:pt x="106262" y="2749250"/>
                  <a:pt x="0" y="2642988"/>
                  <a:pt x="0" y="2511907"/>
                </a:cubicBezTo>
                <a:lnTo>
                  <a:pt x="0" y="237343"/>
                </a:lnTo>
                <a:cubicBezTo>
                  <a:pt x="0" y="106262"/>
                  <a:pt x="106262" y="0"/>
                  <a:pt x="237343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4582" name="标题 1"/>
          <p:cNvSpPr>
            <a:spLocks noChangeArrowheads="1"/>
          </p:cNvSpPr>
          <p:nvPr/>
        </p:nvSpPr>
        <p:spPr bwMode="auto">
          <a:xfrm>
            <a:off x="9485313" y="1673225"/>
            <a:ext cx="1439862" cy="1287463"/>
          </a:xfrm>
          <a:prstGeom prst="roundRect">
            <a:avLst>
              <a:gd name="adj" fmla="val 863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rcRect l="540" r="540"/>
          <a:stretch>
            <a:fillRect/>
          </a:stretch>
        </p:blipFill>
        <p:spPr>
          <a:xfrm>
            <a:off x="6694663" y="4245961"/>
            <a:ext cx="1542075" cy="1377585"/>
          </a:xfrm>
          <a:custGeom>
            <a:avLst/>
            <a:gdLst/>
            <a:ahLst/>
            <a:cxnLst/>
            <a:rect l="l" t="t" r="r" b="b"/>
            <a:pathLst>
              <a:path w="1542075" h="1377585">
                <a:moveTo>
                  <a:pt x="118927" y="0"/>
                </a:moveTo>
                <a:lnTo>
                  <a:pt x="1423148" y="0"/>
                </a:lnTo>
                <a:cubicBezTo>
                  <a:pt x="1488830" y="0"/>
                  <a:pt x="1542075" y="53246"/>
                  <a:pt x="1542075" y="118927"/>
                </a:cubicBezTo>
                <a:lnTo>
                  <a:pt x="1542075" y="1258658"/>
                </a:lnTo>
                <a:cubicBezTo>
                  <a:pt x="1542075" y="1324339"/>
                  <a:pt x="1488830" y="1377585"/>
                  <a:pt x="1423148" y="1377585"/>
                </a:cubicBezTo>
                <a:lnTo>
                  <a:pt x="118927" y="1377585"/>
                </a:lnTo>
                <a:cubicBezTo>
                  <a:pt x="53245" y="1377585"/>
                  <a:pt x="0" y="1324339"/>
                  <a:pt x="0" y="1258658"/>
                </a:cubicBezTo>
                <a:lnTo>
                  <a:pt x="0" y="118927"/>
                </a:lnTo>
                <a:cubicBezTo>
                  <a:pt x="0" y="53246"/>
                  <a:pt x="53245" y="0"/>
                  <a:pt x="11892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4584" name="标题 1"/>
          <p:cNvSpPr>
            <a:spLocks noChangeArrowheads="1"/>
          </p:cNvSpPr>
          <p:nvPr/>
        </p:nvSpPr>
        <p:spPr bwMode="auto">
          <a:xfrm>
            <a:off x="9929813" y="2049463"/>
            <a:ext cx="550862" cy="533400"/>
          </a:xfrm>
          <a:custGeom>
            <a:avLst/>
            <a:gdLst>
              <a:gd name="T0" fmla="*/ 124834 w 1660735"/>
              <a:gd name="T1" fmla="*/ 249752 h 1607157"/>
              <a:gd name="T2" fmla="*/ 0 w 1660735"/>
              <a:gd name="T3" fmla="*/ 124907 h 1607157"/>
              <a:gd name="T4" fmla="*/ 124834 w 1660735"/>
              <a:gd name="T5" fmla="*/ 0 h 1607157"/>
              <a:gd name="T6" fmla="*/ 249668 w 1660735"/>
              <a:gd name="T7" fmla="*/ 124907 h 1607157"/>
              <a:gd name="T8" fmla="*/ 230848 w 1660735"/>
              <a:gd name="T9" fmla="*/ 249752 h 1607157"/>
              <a:gd name="T10" fmla="*/ 37024 w 1660735"/>
              <a:gd name="T11" fmla="*/ 124907 h 1607157"/>
              <a:gd name="T12" fmla="*/ 212644 w 1660735"/>
              <a:gd name="T13" fmla="*/ 212767 h 1607157"/>
              <a:gd name="T14" fmla="*/ 124834 w 1660735"/>
              <a:gd name="T15" fmla="*/ 37046 h 1607157"/>
              <a:gd name="T16" fmla="*/ 319953 w 1660735"/>
              <a:gd name="T17" fmla="*/ 249752 h 1607157"/>
              <a:gd name="T18" fmla="*/ 301194 w 1660735"/>
              <a:gd name="T19" fmla="*/ 124907 h 1607157"/>
              <a:gd name="T20" fmla="*/ 426028 w 1660735"/>
              <a:gd name="T21" fmla="*/ 0 h 1607157"/>
              <a:gd name="T22" fmla="*/ 550862 w 1660735"/>
              <a:gd name="T23" fmla="*/ 124907 h 1607157"/>
              <a:gd name="T24" fmla="*/ 425967 w 1660735"/>
              <a:gd name="T25" fmla="*/ 249752 h 1607157"/>
              <a:gd name="T26" fmla="*/ 426028 w 1660735"/>
              <a:gd name="T27" fmla="*/ 212706 h 1607157"/>
              <a:gd name="T28" fmla="*/ 426028 w 1660735"/>
              <a:gd name="T29" fmla="*/ 36984 h 1607157"/>
              <a:gd name="T30" fmla="*/ 338219 w 1660735"/>
              <a:gd name="T31" fmla="*/ 212706 h 1607157"/>
              <a:gd name="T32" fmla="*/ 36654 w 1660735"/>
              <a:gd name="T33" fmla="*/ 496725 h 1607157"/>
              <a:gd name="T34" fmla="*/ 36654 w 1660735"/>
              <a:gd name="T35" fmla="*/ 320262 h 1607157"/>
              <a:gd name="T36" fmla="*/ 230848 w 1660735"/>
              <a:gd name="T37" fmla="*/ 283587 h 1607157"/>
              <a:gd name="T38" fmla="*/ 249607 w 1660735"/>
              <a:gd name="T39" fmla="*/ 408432 h 1607157"/>
              <a:gd name="T40" fmla="*/ 124834 w 1660735"/>
              <a:gd name="T41" fmla="*/ 533400 h 1607157"/>
              <a:gd name="T42" fmla="*/ 37024 w 1660735"/>
              <a:gd name="T43" fmla="*/ 408494 h 1607157"/>
              <a:gd name="T44" fmla="*/ 212644 w 1660735"/>
              <a:gd name="T45" fmla="*/ 408494 h 1607157"/>
              <a:gd name="T46" fmla="*/ 124834 w 1660735"/>
              <a:gd name="T47" fmla="*/ 320695 h 1607157"/>
              <a:gd name="T48" fmla="*/ 337787 w 1660735"/>
              <a:gd name="T49" fmla="*/ 496725 h 1607157"/>
              <a:gd name="T50" fmla="*/ 301132 w 1660735"/>
              <a:gd name="T51" fmla="*/ 302419 h 1607157"/>
              <a:gd name="T52" fmla="*/ 425905 w 1660735"/>
              <a:gd name="T53" fmla="*/ 283649 h 1607157"/>
              <a:gd name="T54" fmla="*/ 550739 w 1660735"/>
              <a:gd name="T55" fmla="*/ 408555 h 1607157"/>
              <a:gd name="T56" fmla="*/ 425967 w 1660735"/>
              <a:gd name="T57" fmla="*/ 533400 h 1607157"/>
              <a:gd name="T58" fmla="*/ 338219 w 1660735"/>
              <a:gd name="T59" fmla="*/ 408555 h 1607157"/>
              <a:gd name="T60" fmla="*/ 513838 w 1660735"/>
              <a:gd name="T61" fmla="*/ 408555 h 1607157"/>
              <a:gd name="T62" fmla="*/ 338219 w 1660735"/>
              <a:gd name="T63" fmla="*/ 320695 h 160715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86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4585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4586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前端性能优化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603" name="标题 1"/>
          <p:cNvSpPr>
            <a:spLocks noChangeArrowheads="1"/>
          </p:cNvSpPr>
          <p:nvPr/>
        </p:nvSpPr>
        <p:spPr bwMode="auto">
          <a:xfrm>
            <a:off x="3186113" y="1804988"/>
            <a:ext cx="5807075" cy="2706687"/>
          </a:xfrm>
          <a:prstGeom prst="roundRect">
            <a:avLst>
              <a:gd name="adj" fmla="val 5153"/>
            </a:avLst>
          </a:prstGeom>
          <a:noFill/>
          <a:ln w="12700" cap="sq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604" name="标题 1"/>
          <p:cNvSpPr>
            <a:spLocks noChangeArrowheads="1"/>
          </p:cNvSpPr>
          <p:nvPr/>
        </p:nvSpPr>
        <p:spPr bwMode="auto">
          <a:xfrm>
            <a:off x="5532438" y="1231900"/>
            <a:ext cx="1114425" cy="1114425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605" name="标题 1"/>
          <p:cNvSpPr>
            <a:spLocks noChangeArrowheads="1"/>
          </p:cNvSpPr>
          <p:nvPr/>
        </p:nvSpPr>
        <p:spPr bwMode="auto">
          <a:xfrm>
            <a:off x="5840413" y="1558925"/>
            <a:ext cx="498475" cy="460375"/>
          </a:xfrm>
          <a:custGeom>
            <a:avLst/>
            <a:gdLst>
              <a:gd name="T0" fmla="*/ 36030 w 778320"/>
              <a:gd name="T1" fmla="*/ 213371 h 720001"/>
              <a:gd name="T2" fmla="*/ 36030 w 778320"/>
              <a:gd name="T3" fmla="*/ 401202 h 720001"/>
              <a:gd name="T4" fmla="*/ 42876 w 778320"/>
              <a:gd name="T5" fmla="*/ 417568 h 720001"/>
              <a:gd name="T6" fmla="*/ 59270 w 778320"/>
              <a:gd name="T7" fmla="*/ 424403 h 720001"/>
              <a:gd name="T8" fmla="*/ 439146 w 778320"/>
              <a:gd name="T9" fmla="*/ 424403 h 720001"/>
              <a:gd name="T10" fmla="*/ 455540 w 778320"/>
              <a:gd name="T11" fmla="*/ 417568 h 720001"/>
              <a:gd name="T12" fmla="*/ 462385 w 778320"/>
              <a:gd name="T13" fmla="*/ 401202 h 720001"/>
              <a:gd name="T14" fmla="*/ 462385 w 778320"/>
              <a:gd name="T15" fmla="*/ 213371 h 720001"/>
              <a:gd name="T16" fmla="*/ 59270 w 778320"/>
              <a:gd name="T17" fmla="*/ 90827 h 720001"/>
              <a:gd name="T18" fmla="*/ 36030 w 778320"/>
              <a:gd name="T19" fmla="*/ 114030 h 720001"/>
              <a:gd name="T20" fmla="*/ 36030 w 778320"/>
              <a:gd name="T21" fmla="*/ 177400 h 720001"/>
              <a:gd name="T22" fmla="*/ 462385 w 778320"/>
              <a:gd name="T23" fmla="*/ 177400 h 720001"/>
              <a:gd name="T24" fmla="*/ 462385 w 778320"/>
              <a:gd name="T25" fmla="*/ 114030 h 720001"/>
              <a:gd name="T26" fmla="*/ 439146 w 778320"/>
              <a:gd name="T27" fmla="*/ 90827 h 720001"/>
              <a:gd name="T28" fmla="*/ 359520 w 778320"/>
              <a:gd name="T29" fmla="*/ 90827 h 720001"/>
              <a:gd name="T30" fmla="*/ 359520 w 778320"/>
              <a:gd name="T31" fmla="*/ 128538 h 720001"/>
              <a:gd name="T32" fmla="*/ 341505 w 778320"/>
              <a:gd name="T33" fmla="*/ 146584 h 720001"/>
              <a:gd name="T34" fmla="*/ 323489 w 778320"/>
              <a:gd name="T35" fmla="*/ 128598 h 720001"/>
              <a:gd name="T36" fmla="*/ 323489 w 778320"/>
              <a:gd name="T37" fmla="*/ 90827 h 720001"/>
              <a:gd name="T38" fmla="*/ 174925 w 778320"/>
              <a:gd name="T39" fmla="*/ 90827 h 720001"/>
              <a:gd name="T40" fmla="*/ 174925 w 778320"/>
              <a:gd name="T41" fmla="*/ 128538 h 720001"/>
              <a:gd name="T42" fmla="*/ 156911 w 778320"/>
              <a:gd name="T43" fmla="*/ 146584 h 720001"/>
              <a:gd name="T44" fmla="*/ 138896 w 778320"/>
              <a:gd name="T45" fmla="*/ 128598 h 720001"/>
              <a:gd name="T46" fmla="*/ 138896 w 778320"/>
              <a:gd name="T47" fmla="*/ 90827 h 720001"/>
              <a:gd name="T48" fmla="*/ 156911 w 778320"/>
              <a:gd name="T49" fmla="*/ 0 h 720001"/>
              <a:gd name="T50" fmla="*/ 174925 w 778320"/>
              <a:gd name="T51" fmla="*/ 17986 h 720001"/>
              <a:gd name="T52" fmla="*/ 174925 w 778320"/>
              <a:gd name="T53" fmla="*/ 54856 h 720001"/>
              <a:gd name="T54" fmla="*/ 323489 w 778320"/>
              <a:gd name="T55" fmla="*/ 54856 h 720001"/>
              <a:gd name="T56" fmla="*/ 323489 w 778320"/>
              <a:gd name="T57" fmla="*/ 17986 h 720001"/>
              <a:gd name="T58" fmla="*/ 341505 w 778320"/>
              <a:gd name="T59" fmla="*/ 0 h 720001"/>
              <a:gd name="T60" fmla="*/ 359520 w 778320"/>
              <a:gd name="T61" fmla="*/ 17986 h 720001"/>
              <a:gd name="T62" fmla="*/ 359520 w 778320"/>
              <a:gd name="T63" fmla="*/ 54856 h 720001"/>
              <a:gd name="T64" fmla="*/ 439146 w 778320"/>
              <a:gd name="T65" fmla="*/ 54856 h 720001"/>
              <a:gd name="T66" fmla="*/ 498475 w 778320"/>
              <a:gd name="T67" fmla="*/ 114030 h 720001"/>
              <a:gd name="T68" fmla="*/ 498475 w 778320"/>
              <a:gd name="T69" fmla="*/ 401202 h 720001"/>
              <a:gd name="T70" fmla="*/ 439206 w 778320"/>
              <a:gd name="T71" fmla="*/ 460375 h 720001"/>
              <a:gd name="T72" fmla="*/ 59270 w 778320"/>
              <a:gd name="T73" fmla="*/ 460375 h 720001"/>
              <a:gd name="T74" fmla="*/ 0 w 778320"/>
              <a:gd name="T75" fmla="*/ 401202 h 720001"/>
              <a:gd name="T76" fmla="*/ 0 w 778320"/>
              <a:gd name="T77" fmla="*/ 213371 h 720001"/>
              <a:gd name="T78" fmla="*/ 0 w 778320"/>
              <a:gd name="T79" fmla="*/ 177400 h 720001"/>
              <a:gd name="T80" fmla="*/ 0 w 778320"/>
              <a:gd name="T81" fmla="*/ 114030 h 720001"/>
              <a:gd name="T82" fmla="*/ 59270 w 778320"/>
              <a:gd name="T83" fmla="*/ 54856 h 720001"/>
              <a:gd name="T84" fmla="*/ 138896 w 778320"/>
              <a:gd name="T85" fmla="*/ 54856 h 720001"/>
              <a:gd name="T86" fmla="*/ 138896 w 778320"/>
              <a:gd name="T87" fmla="*/ 17986 h 720001"/>
              <a:gd name="T88" fmla="*/ 156911 w 778320"/>
              <a:gd name="T89" fmla="*/ 0 h 720001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lnTo>
                  <a:pt x="56258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lnTo>
                  <a:pt x="92544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86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5606" name="标题 1"/>
          <p:cNvSpPr>
            <a:spLocks noChangeArrowheads="1"/>
          </p:cNvSpPr>
          <p:nvPr/>
        </p:nvSpPr>
        <p:spPr bwMode="auto">
          <a:xfrm>
            <a:off x="2166938" y="2438400"/>
            <a:ext cx="7845425" cy="3060700"/>
          </a:xfrm>
          <a:prstGeom prst="roundRect">
            <a:avLst>
              <a:gd name="adj" fmla="val 5153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607" name="标题 1"/>
          <p:cNvSpPr>
            <a:spLocks noChangeArrowheads="1"/>
          </p:cNvSpPr>
          <p:nvPr/>
        </p:nvSpPr>
        <p:spPr bwMode="auto">
          <a:xfrm>
            <a:off x="2289175" y="2552700"/>
            <a:ext cx="7600950" cy="2879725"/>
          </a:xfrm>
          <a:prstGeom prst="roundRect">
            <a:avLst>
              <a:gd name="adj" fmla="val 5153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608" name="标题 1"/>
          <p:cNvSpPr txBox="1">
            <a:spLocks noChangeArrowheads="1"/>
          </p:cNvSpPr>
          <p:nvPr/>
        </p:nvSpPr>
        <p:spPr bwMode="auto">
          <a:xfrm>
            <a:off x="2522538" y="2995613"/>
            <a:ext cx="7134225" cy="216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FFFFFF"/>
                </a:solidFill>
                <a:latin typeface="Source Han Sans" panose="020B0500000000000000" charset="-122"/>
                <a:ea typeface="Source Han Sans" panose="020B0500000000000000" charset="-122"/>
              </a:rPr>
              <a:t>对后端代码进行性能优化，避免出现代码冗余、低效算法等问题，并采用异步处理方式处理耗时操作。</a:t>
            </a:r>
            <a:endParaRPr kumimoji="1" lang="zh-CN" altLang="en-US" noProof="1"/>
          </a:p>
        </p:txBody>
      </p:sp>
      <p:sp>
        <p:nvSpPr>
          <p:cNvPr id="25609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610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后端性能优化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6627" name="标题 1"/>
          <p:cNvSpPr txBox="1">
            <a:spLocks noChangeArrowheads="1"/>
          </p:cNvSpPr>
          <p:nvPr/>
        </p:nvSpPr>
        <p:spPr bwMode="auto">
          <a:xfrm>
            <a:off x="2647950" y="2405063"/>
            <a:ext cx="8129588" cy="221773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6628" name="标题 1"/>
          <p:cNvSpPr txBox="1">
            <a:spLocks noChangeArrowheads="1"/>
          </p:cNvSpPr>
          <p:nvPr/>
        </p:nvSpPr>
        <p:spPr bwMode="auto">
          <a:xfrm>
            <a:off x="3824288" y="2798763"/>
            <a:ext cx="6672262" cy="168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部署服务器性能监控工具，实时监控服务器的</a:t>
            </a:r>
            <a:r>
              <a:rPr kumimoji="1" lang="en-US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CPU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、内存、磁盘</a:t>
            </a:r>
            <a:r>
              <a:rPr kumimoji="1" lang="en-US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I/O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、网络带宽等指标，及时发现性能瓶颈并进行优化。</a:t>
            </a:r>
            <a:endParaRPr kumimoji="1" lang="zh-CN" altLang="en-US" noProof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20277" t="4994" r="20277" b="4994"/>
          <a:stretch>
            <a:fillRect/>
          </a:stretch>
        </p:blipFill>
        <p:spPr>
          <a:xfrm>
            <a:off x="1485566" y="2013285"/>
            <a:ext cx="1981200" cy="2999874"/>
          </a:xfrm>
          <a:custGeom>
            <a:avLst/>
            <a:gdLst/>
            <a:ahLst/>
            <a:cxnLst/>
            <a:rect l="l" t="t" r="r" b="b"/>
            <a:pathLst>
              <a:path w="1981200" h="2999874">
                <a:moveTo>
                  <a:pt x="0" y="0"/>
                </a:moveTo>
                <a:lnTo>
                  <a:pt x="1981200" y="0"/>
                </a:lnTo>
                <a:lnTo>
                  <a:pt x="1981200" y="2999874"/>
                </a:lnTo>
                <a:lnTo>
                  <a:pt x="0" y="299987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6630" name="标题 1"/>
          <p:cNvSpPr txBox="1">
            <a:spLocks noChangeArrowheads="1"/>
          </p:cNvSpPr>
          <p:nvPr/>
        </p:nvSpPr>
        <p:spPr bwMode="auto">
          <a:xfrm>
            <a:off x="1401763" y="1933575"/>
            <a:ext cx="2149475" cy="13652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6631" name="标题 1"/>
          <p:cNvSpPr txBox="1">
            <a:spLocks noChangeArrowheads="1"/>
          </p:cNvSpPr>
          <p:nvPr/>
        </p:nvSpPr>
        <p:spPr bwMode="auto">
          <a:xfrm>
            <a:off x="1401763" y="4957763"/>
            <a:ext cx="2149475" cy="1349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6632" name="标题 1"/>
          <p:cNvSpPr txBox="1">
            <a:spLocks noChangeArrowheads="1"/>
          </p:cNvSpPr>
          <p:nvPr/>
        </p:nvSpPr>
        <p:spPr bwMode="auto">
          <a:xfrm flipV="1">
            <a:off x="3824288" y="2719388"/>
            <a:ext cx="271462" cy="55562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6633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6634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服务器性能监控与扩展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35510" t="3682" r="2162" b="67232"/>
          <a:stretch>
            <a:fillRect/>
          </a:stretch>
        </p:blipFill>
        <p:spPr>
          <a:xfrm>
            <a:off x="6952344" y="1654629"/>
            <a:ext cx="4566557" cy="1422400"/>
          </a:xfrm>
          <a:custGeom>
            <a:avLst/>
            <a:gdLst/>
            <a:ahLst/>
            <a:cxnLst/>
            <a:rect l="l" t="t" r="r" b="b"/>
            <a:pathLst>
              <a:path w="4566557" h="1422400">
                <a:moveTo>
                  <a:pt x="0" y="0"/>
                </a:moveTo>
                <a:lnTo>
                  <a:pt x="4566557" y="0"/>
                </a:lnTo>
                <a:lnTo>
                  <a:pt x="4566557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11936" t="36844" r="46577" b="34071"/>
          <a:stretch>
            <a:fillRect/>
          </a:stretch>
        </p:blipFill>
        <p:spPr>
          <a:xfrm>
            <a:off x="5225145" y="3276373"/>
            <a:ext cx="3039608" cy="1422400"/>
          </a:xfrm>
          <a:custGeom>
            <a:avLst/>
            <a:gdLst/>
            <a:ahLst/>
            <a:cxnLst/>
            <a:rect l="l" t="t" r="r" b="b"/>
            <a:pathLst>
              <a:path w="3039608" h="1422400">
                <a:moveTo>
                  <a:pt x="0" y="0"/>
                </a:moveTo>
                <a:lnTo>
                  <a:pt x="3039608" y="0"/>
                </a:lnTo>
                <a:lnTo>
                  <a:pt x="3039608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56351" t="36844" r="2162" b="34071"/>
          <a:stretch>
            <a:fillRect/>
          </a:stretch>
        </p:blipFill>
        <p:spPr>
          <a:xfrm>
            <a:off x="8479291" y="3276373"/>
            <a:ext cx="3039609" cy="1422400"/>
          </a:xfrm>
          <a:custGeom>
            <a:avLst/>
            <a:gdLst/>
            <a:ahLst/>
            <a:cxnLst/>
            <a:rect l="l" t="t" r="r" b="b"/>
            <a:pathLst>
              <a:path w="3039609" h="1422400">
                <a:moveTo>
                  <a:pt x="0" y="0"/>
                </a:moveTo>
                <a:lnTo>
                  <a:pt x="3039609" y="0"/>
                </a:lnTo>
                <a:lnTo>
                  <a:pt x="3039609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42444" t="70006" r="2162" b="909"/>
          <a:stretch>
            <a:fillRect/>
          </a:stretch>
        </p:blipFill>
        <p:spPr>
          <a:xfrm>
            <a:off x="7460344" y="4898117"/>
            <a:ext cx="4058557" cy="1422400"/>
          </a:xfrm>
          <a:custGeom>
            <a:avLst/>
            <a:gdLst/>
            <a:ahLst/>
            <a:cxnLst/>
            <a:rect l="l" t="t" r="r" b="b"/>
            <a:pathLst>
              <a:path w="4058557" h="1422400">
                <a:moveTo>
                  <a:pt x="0" y="0"/>
                </a:moveTo>
                <a:lnTo>
                  <a:pt x="4058557" y="0"/>
                </a:lnTo>
                <a:lnTo>
                  <a:pt x="4058557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8679" name="标题 1"/>
          <p:cNvSpPr txBox="1">
            <a:spLocks noChangeArrowheads="1"/>
          </p:cNvSpPr>
          <p:nvPr/>
        </p:nvSpPr>
        <p:spPr bwMode="auto">
          <a:xfrm>
            <a:off x="660400" y="1654175"/>
            <a:ext cx="4216400" cy="364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404040"/>
                </a:solidFill>
                <a:latin typeface="Source Han Sans" panose="020B0500000000000000" charset="-122"/>
                <a:ea typeface="Source Han Sans" panose="020B0500000000000000" charset="-122"/>
              </a:rPr>
              <a:t>对网站的各个功能模块进行详细测试，包括用户注册登录、内容发布与管理、搜索功能、互动功能等，确保功能的正确性和完整性。</a:t>
            </a:r>
            <a:endParaRPr kumimoji="1" lang="zh-CN" altLang="en-US" noProof="1"/>
          </a:p>
        </p:txBody>
      </p:sp>
      <p:sp>
        <p:nvSpPr>
          <p:cNvPr id="28680" name="标题 1"/>
          <p:cNvSpPr>
            <a:spLocks noChangeArrowheads="1"/>
          </p:cNvSpPr>
          <p:nvPr/>
        </p:nvSpPr>
        <p:spPr bwMode="auto">
          <a:xfrm>
            <a:off x="974725" y="5427663"/>
            <a:ext cx="69850" cy="69850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8681" name="标题 1"/>
          <p:cNvSpPr>
            <a:spLocks noChangeArrowheads="1"/>
          </p:cNvSpPr>
          <p:nvPr/>
        </p:nvSpPr>
        <p:spPr bwMode="auto">
          <a:xfrm>
            <a:off x="1152525" y="5427663"/>
            <a:ext cx="69850" cy="69850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8682" name="标题 1"/>
          <p:cNvSpPr>
            <a:spLocks noChangeArrowheads="1"/>
          </p:cNvSpPr>
          <p:nvPr/>
        </p:nvSpPr>
        <p:spPr bwMode="auto">
          <a:xfrm>
            <a:off x="796925" y="5427663"/>
            <a:ext cx="69850" cy="69850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8683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8684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测试计划与方法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grpSp>
        <p:nvGrpSpPr>
          <p:cNvPr id="29699" name="组合 2"/>
          <p:cNvGrpSpPr/>
          <p:nvPr/>
        </p:nvGrpSpPr>
        <p:grpSpPr bwMode="auto">
          <a:xfrm>
            <a:off x="627063" y="1125538"/>
            <a:ext cx="10901362" cy="2303462"/>
            <a:chOff x="626670" y="1125538"/>
            <a:chExt cx="10901362" cy="2303462"/>
          </a:xfrm>
        </p:grpSpPr>
        <p:sp>
          <p:nvSpPr>
            <p:cNvPr id="4" name="标题 1"/>
            <p:cNvSpPr txBox="1"/>
            <p:nvPr/>
          </p:nvSpPr>
          <p:spPr>
            <a:xfrm>
              <a:off x="626670" y="1125538"/>
              <a:ext cx="10901362" cy="230346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>
              <a:outerShdw blurRad="508000" dist="254000" dir="5400000" algn="t" rotWithShape="0">
                <a:srgbClr val="000000">
                  <a:alpha val="30000"/>
                </a:srgbClr>
              </a:outerShdw>
            </a:effectLst>
          </p:spPr>
          <p:txBody>
            <a:bodyPr lIns="288000" bIns="288000" anchor="b"/>
            <a:lstStyle/>
            <a:p>
              <a:pPr eaLnBrk="1" fontAlgn="auto" hangingPunct="1">
                <a:lnSpc>
                  <a:spcPct val="110000"/>
                </a:lnSpc>
                <a:defRPr/>
              </a:pPr>
              <a:endParaRPr kumimoji="1" lang="zh-CN" altLang="en-US" noProof="1"/>
            </a:p>
          </p:txBody>
        </p:sp>
        <p:cxnSp>
          <p:nvCxnSpPr>
            <p:cNvPr id="29705" name="标题 1"/>
            <p:cNvCxnSpPr>
              <a:cxnSpLocks noChangeShapeType="1"/>
            </p:cNvCxnSpPr>
            <p:nvPr/>
          </p:nvCxnSpPr>
          <p:spPr bwMode="auto">
            <a:xfrm>
              <a:off x="3992413" y="1144722"/>
              <a:ext cx="1811708" cy="0"/>
            </a:xfrm>
            <a:prstGeom prst="line">
              <a:avLst/>
            </a:prstGeom>
            <a:noFill/>
            <a:ln w="50800" cap="sq">
              <a:solidFill>
                <a:srgbClr val="FFFFFF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pic>
        <p:nvPicPr>
          <p:cNvPr id="29700" name="图片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7" b="23427"/>
          <a:stretch>
            <a:fillRect/>
          </a:stretch>
        </p:blipFill>
        <p:spPr bwMode="auto">
          <a:xfrm>
            <a:off x="660400" y="3576638"/>
            <a:ext cx="10858500" cy="2697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1" name="标题 1"/>
          <p:cNvSpPr txBox="1">
            <a:spLocks noChangeArrowheads="1"/>
          </p:cNvSpPr>
          <p:nvPr/>
        </p:nvSpPr>
        <p:spPr bwMode="auto">
          <a:xfrm>
            <a:off x="798513" y="1287463"/>
            <a:ext cx="10623550" cy="1944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FFFFFF"/>
                </a:solidFill>
                <a:latin typeface="Source Han Sans" panose="020B0500000000000000" charset="-122"/>
                <a:ea typeface="Source Han Sans" panose="020B0500000000000000" charset="-122"/>
              </a:rPr>
              <a:t>在正式上线前，准备好生产环境服务器，安装和配置好所需的软件环境，确保与开发环境和测试环境的一致性。</a:t>
            </a:r>
            <a:endParaRPr kumimoji="1" lang="zh-CN" altLang="en-US" noProof="1"/>
          </a:p>
        </p:txBody>
      </p:sp>
      <p:sp>
        <p:nvSpPr>
          <p:cNvPr id="29702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9703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上线流程与部署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747" name="标题 1"/>
          <p:cNvSpPr>
            <a:spLocks noChangeArrowheads="1"/>
          </p:cNvSpPr>
          <p:nvPr/>
        </p:nvSpPr>
        <p:spPr bwMode="auto">
          <a:xfrm>
            <a:off x="1860550" y="2227263"/>
            <a:ext cx="8382000" cy="3355975"/>
          </a:xfrm>
          <a:prstGeom prst="roundRect">
            <a:avLst>
              <a:gd name="adj" fmla="val 70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748" name="标题 1"/>
          <p:cNvSpPr>
            <a:spLocks noChangeArrowheads="1"/>
          </p:cNvSpPr>
          <p:nvPr/>
        </p:nvSpPr>
        <p:spPr bwMode="auto">
          <a:xfrm>
            <a:off x="5143500" y="1274763"/>
            <a:ext cx="1892300" cy="1893887"/>
          </a:xfrm>
          <a:prstGeom prst="ellipse">
            <a:avLst/>
          </a:prstGeom>
          <a:solidFill>
            <a:srgbClr val="E3DF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749" name="标题 1"/>
          <p:cNvSpPr>
            <a:spLocks noChangeArrowheads="1"/>
          </p:cNvSpPr>
          <p:nvPr/>
        </p:nvSpPr>
        <p:spPr bwMode="auto">
          <a:xfrm>
            <a:off x="5275263" y="1408113"/>
            <a:ext cx="1628775" cy="1627187"/>
          </a:xfrm>
          <a:prstGeom prst="ellipse">
            <a:avLst/>
          </a:prstGeom>
          <a:solidFill>
            <a:srgbClr val="C7C0F5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750" name="标题 1"/>
          <p:cNvSpPr>
            <a:spLocks noChangeArrowheads="1"/>
          </p:cNvSpPr>
          <p:nvPr/>
        </p:nvSpPr>
        <p:spPr bwMode="auto">
          <a:xfrm>
            <a:off x="5359400" y="1492250"/>
            <a:ext cx="1460500" cy="1458913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751" name="标题 1"/>
          <p:cNvSpPr>
            <a:spLocks noChangeArrowheads="1"/>
          </p:cNvSpPr>
          <p:nvPr/>
        </p:nvSpPr>
        <p:spPr bwMode="auto">
          <a:xfrm>
            <a:off x="5802313" y="1971675"/>
            <a:ext cx="574675" cy="501650"/>
          </a:xfrm>
          <a:custGeom>
            <a:avLst/>
            <a:gdLst>
              <a:gd name="T0" fmla="*/ 287402 w 822400"/>
              <a:gd name="T1" fmla="*/ 163291 h 720000"/>
              <a:gd name="T2" fmla="*/ 199612 w 822400"/>
              <a:gd name="T3" fmla="*/ 250825 h 720000"/>
              <a:gd name="T4" fmla="*/ 287402 w 822400"/>
              <a:gd name="T5" fmla="*/ 338359 h 720000"/>
              <a:gd name="T6" fmla="*/ 375193 w 822400"/>
              <a:gd name="T7" fmla="*/ 250825 h 720000"/>
              <a:gd name="T8" fmla="*/ 287402 w 822400"/>
              <a:gd name="T9" fmla="*/ 163291 h 720000"/>
              <a:gd name="T10" fmla="*/ 287402 w 822400"/>
              <a:gd name="T11" fmla="*/ 124673 h 720000"/>
              <a:gd name="T12" fmla="*/ 413924 w 822400"/>
              <a:gd name="T13" fmla="*/ 250825 h 720000"/>
              <a:gd name="T14" fmla="*/ 287402 w 822400"/>
              <a:gd name="T15" fmla="*/ 376978 h 720000"/>
              <a:gd name="T16" fmla="*/ 160880 w 822400"/>
              <a:gd name="T17" fmla="*/ 250825 h 720000"/>
              <a:gd name="T18" fmla="*/ 287402 w 822400"/>
              <a:gd name="T19" fmla="*/ 124673 h 720000"/>
              <a:gd name="T20" fmla="*/ 164494 w 822400"/>
              <a:gd name="T21" fmla="*/ 38618 h 720000"/>
              <a:gd name="T22" fmla="*/ 41587 w 822400"/>
              <a:gd name="T23" fmla="*/ 250825 h 720000"/>
              <a:gd name="T24" fmla="*/ 164494 w 822400"/>
              <a:gd name="T25" fmla="*/ 463032 h 720000"/>
              <a:gd name="T26" fmla="*/ 410245 w 822400"/>
              <a:gd name="T27" fmla="*/ 463032 h 720000"/>
              <a:gd name="T28" fmla="*/ 533152 w 822400"/>
              <a:gd name="T29" fmla="*/ 250825 h 720000"/>
              <a:gd name="T30" fmla="*/ 410245 w 822400"/>
              <a:gd name="T31" fmla="*/ 38618 h 720000"/>
              <a:gd name="T32" fmla="*/ 153649 w 822400"/>
              <a:gd name="T33" fmla="*/ 0 h 720000"/>
              <a:gd name="T34" fmla="*/ 421025 w 822400"/>
              <a:gd name="T35" fmla="*/ 0 h 720000"/>
              <a:gd name="T36" fmla="*/ 438325 w 822400"/>
              <a:gd name="T37" fmla="*/ 9977 h 720000"/>
              <a:gd name="T38" fmla="*/ 572013 w 822400"/>
              <a:gd name="T39" fmla="*/ 240849 h 720000"/>
              <a:gd name="T40" fmla="*/ 572013 w 822400"/>
              <a:gd name="T41" fmla="*/ 260802 h 720000"/>
              <a:gd name="T42" fmla="*/ 438390 w 822400"/>
              <a:gd name="T43" fmla="*/ 491674 h 720000"/>
              <a:gd name="T44" fmla="*/ 421089 w 822400"/>
              <a:gd name="T45" fmla="*/ 501650 h 720000"/>
              <a:gd name="T46" fmla="*/ 153714 w 822400"/>
              <a:gd name="T47" fmla="*/ 501650 h 720000"/>
              <a:gd name="T48" fmla="*/ 136414 w 822400"/>
              <a:gd name="T49" fmla="*/ 491674 h 720000"/>
              <a:gd name="T50" fmla="*/ 2662 w 822400"/>
              <a:gd name="T51" fmla="*/ 260802 h 720000"/>
              <a:gd name="T52" fmla="*/ 2662 w 822400"/>
              <a:gd name="T53" fmla="*/ 240849 h 720000"/>
              <a:gd name="T54" fmla="*/ 136350 w 822400"/>
              <a:gd name="T55" fmla="*/ 9977 h 720000"/>
              <a:gd name="T56" fmla="*/ 153649 w 822400"/>
              <a:gd name="T57" fmla="*/ 0 h 720000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lnTo>
                  <a:pt x="235403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553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1752" name="标题 1"/>
          <p:cNvSpPr txBox="1">
            <a:spLocks noChangeArrowheads="1"/>
          </p:cNvSpPr>
          <p:nvPr/>
        </p:nvSpPr>
        <p:spPr bwMode="auto">
          <a:xfrm>
            <a:off x="2265363" y="3360738"/>
            <a:ext cx="7648575" cy="202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总结网站自开发以来所取得的主要成果，如成功上线并稳定运行、用户数量和活跃度的逐步提升等。</a:t>
            </a:r>
            <a:endParaRPr kumimoji="1" lang="zh-CN" altLang="en-US" noProof="1"/>
          </a:p>
        </p:txBody>
      </p:sp>
      <p:sp>
        <p:nvSpPr>
          <p:cNvPr id="9" name="标题 1"/>
          <p:cNvSpPr txBox="1"/>
          <p:nvPr/>
        </p:nvSpPr>
        <p:spPr>
          <a:xfrm>
            <a:off x="9585654" y="4832684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ctr" eaLnBrk="1" fontAlgn="auto" hangingPunct="1">
              <a:lnSpc>
                <a:spcPct val="130000"/>
              </a:lnSpc>
              <a:defRPr/>
            </a:pPr>
            <a:r>
              <a:rPr kumimoji="1" lang="en-US" altLang="zh-CN" sz="6000" noProof="1">
                <a:ln w="12700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/>
                <a:ea typeface="Source Han Sans" panose="020B0500000000000000"/>
                <a:cs typeface="Source Han Sans" panose="020B0500000000000000"/>
              </a:rPr>
              <a:t>”</a:t>
            </a:r>
            <a:endParaRPr kumimoji="1" lang="zh-CN" altLang="en-US" noProof="1"/>
          </a:p>
        </p:txBody>
      </p:sp>
      <p:sp>
        <p:nvSpPr>
          <p:cNvPr id="31754" name="标题 1"/>
          <p:cNvSpPr>
            <a:spLocks noChangeArrowheads="1"/>
          </p:cNvSpPr>
          <p:nvPr/>
        </p:nvSpPr>
        <p:spPr bwMode="auto">
          <a:xfrm>
            <a:off x="4892675" y="1633538"/>
            <a:ext cx="184150" cy="184150"/>
          </a:xfrm>
          <a:prstGeom prst="ellipse">
            <a:avLst/>
          </a:prstGeom>
          <a:solidFill>
            <a:srgbClr val="E3DF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755" name="标题 1"/>
          <p:cNvSpPr>
            <a:spLocks noChangeArrowheads="1"/>
          </p:cNvSpPr>
          <p:nvPr/>
        </p:nvSpPr>
        <p:spPr bwMode="auto">
          <a:xfrm>
            <a:off x="7156450" y="2484438"/>
            <a:ext cx="301625" cy="301625"/>
          </a:xfrm>
          <a:prstGeom prst="ellipse">
            <a:avLst/>
          </a:prstGeom>
          <a:solidFill>
            <a:srgbClr val="C7C0F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756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757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已取得成果回顾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2359289"/>
            <a:ext cx="4260400" cy="272998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8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4" name="标题 1"/>
          <p:cNvSpPr txBox="1"/>
          <p:nvPr/>
        </p:nvSpPr>
        <p:spPr>
          <a:xfrm>
            <a:off x="4260850" y="2359025"/>
            <a:ext cx="7931150" cy="27305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>
            <a:outerShdw blurRad="381000" dist="317500" dir="2700000" algn="tl" rotWithShape="0">
              <a:schemeClr val="tx1">
                <a:alpha val="10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5" name="标题 1"/>
          <p:cNvSpPr txBox="1"/>
          <p:nvPr/>
        </p:nvSpPr>
        <p:spPr>
          <a:xfrm>
            <a:off x="12055548" y="2359289"/>
            <a:ext cx="136452" cy="2729987"/>
          </a:xfrm>
          <a:custGeom>
            <a:avLst/>
            <a:gdLst>
              <a:gd name="connsiteX0" fmla="*/ 0 w 136452"/>
              <a:gd name="connsiteY0" fmla="*/ 0 h 2204357"/>
              <a:gd name="connsiteX1" fmla="*/ 136452 w 136452"/>
              <a:gd name="connsiteY1" fmla="*/ 0 h 2204357"/>
              <a:gd name="connsiteX2" fmla="*/ 136452 w 136452"/>
              <a:gd name="connsiteY2" fmla="*/ 2204357 h 2204357"/>
              <a:gd name="connsiteX3" fmla="*/ 0 w 136452"/>
              <a:gd name="connsiteY3" fmla="*/ 2204357 h 2204357"/>
            </a:gdLst>
            <a:ahLst/>
            <a:cxnLst/>
            <a:rect l="l" t="t" r="r" b="b"/>
            <a:pathLst>
              <a:path w="136452" h="2204357">
                <a:moveTo>
                  <a:pt x="0" y="0"/>
                </a:moveTo>
                <a:lnTo>
                  <a:pt x="136452" y="0"/>
                </a:lnTo>
                <a:lnTo>
                  <a:pt x="136452" y="2204357"/>
                </a:lnTo>
                <a:lnTo>
                  <a:pt x="0" y="220435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8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32778" name="标题 1"/>
          <p:cNvSpPr txBox="1">
            <a:spLocks noChangeArrowheads="1"/>
          </p:cNvSpPr>
          <p:nvPr/>
        </p:nvSpPr>
        <p:spPr bwMode="auto">
          <a:xfrm>
            <a:off x="5978525" y="2781300"/>
            <a:ext cx="5676900" cy="214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展望网站的未来发展方向，提出下一步的功能升级计划、用户体验改进措施、市场推广策略以及技术演进路线等。</a:t>
            </a:r>
            <a:endParaRPr kumimoji="1" lang="zh-CN" altLang="en-US" noProof="1"/>
          </a:p>
        </p:txBody>
      </p:sp>
      <p:pic>
        <p:nvPicPr>
          <p:cNvPr id="32779" name="图片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38" y="5646738"/>
            <a:ext cx="451008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80" name="图片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213" y="1458913"/>
            <a:ext cx="4503737" cy="454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rcRect t="28115" r="4496" b="23573"/>
          <a:stretch>
            <a:fillRect/>
          </a:stretch>
        </p:blipFill>
        <p:spPr>
          <a:xfrm>
            <a:off x="2189638" y="1660821"/>
            <a:ext cx="3056455" cy="4126922"/>
          </a:xfrm>
          <a:custGeom>
            <a:avLst/>
            <a:gdLst/>
            <a:ahLst/>
            <a:cxnLst/>
            <a:rect l="l" t="t" r="r" b="b"/>
            <a:pathLst>
              <a:path w="3060700" h="4127500">
                <a:moveTo>
                  <a:pt x="37564" y="0"/>
                </a:moveTo>
                <a:lnTo>
                  <a:pt x="3018891" y="0"/>
                </a:lnTo>
                <a:cubicBezTo>
                  <a:pt x="3039637" y="0"/>
                  <a:pt x="3056455" y="16818"/>
                  <a:pt x="3056455" y="37564"/>
                </a:cubicBezTo>
                <a:lnTo>
                  <a:pt x="3056455" y="4089358"/>
                </a:lnTo>
                <a:cubicBezTo>
                  <a:pt x="3056455" y="4110104"/>
                  <a:pt x="3039637" y="4126922"/>
                  <a:pt x="3018891" y="4126922"/>
                </a:cubicBezTo>
                <a:lnTo>
                  <a:pt x="37564" y="4126922"/>
                </a:lnTo>
                <a:cubicBezTo>
                  <a:pt x="16818" y="4126922"/>
                  <a:pt x="0" y="4110104"/>
                  <a:pt x="0" y="4089358"/>
                </a:cubicBezTo>
                <a:lnTo>
                  <a:pt x="0" y="37564"/>
                </a:lnTo>
                <a:cubicBezTo>
                  <a:pt x="0" y="16818"/>
                  <a:pt x="16818" y="0"/>
                  <a:pt x="3756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flipV="1">
            <a:off x="5978366" y="2617150"/>
            <a:ext cx="648000" cy="5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8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32785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2786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未来发展规划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40789" y="71574"/>
            <a:ext cx="7054748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3078" name="标题 1"/>
          <p:cNvSpPr>
            <a:spLocks noChangeArrowheads="1"/>
          </p:cNvSpPr>
          <p:nvPr/>
        </p:nvSpPr>
        <p:spPr bwMode="auto">
          <a:xfrm flipH="1">
            <a:off x="10988675" y="449263"/>
            <a:ext cx="487363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079" name="标题 1"/>
          <p:cNvSpPr>
            <a:spLocks noChangeArrowheads="1"/>
          </p:cNvSpPr>
          <p:nvPr/>
        </p:nvSpPr>
        <p:spPr bwMode="auto">
          <a:xfrm>
            <a:off x="5068888" y="5110163"/>
            <a:ext cx="5426075" cy="4730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080" name="标题 1"/>
          <p:cNvSpPr>
            <a:spLocks noChangeArrowheads="1"/>
          </p:cNvSpPr>
          <p:nvPr/>
        </p:nvSpPr>
        <p:spPr bwMode="auto">
          <a:xfrm>
            <a:off x="4695825" y="1390650"/>
            <a:ext cx="6265863" cy="4406900"/>
          </a:xfrm>
          <a:prstGeom prst="roundRect">
            <a:avLst>
              <a:gd name="adj" fmla="val 5574"/>
            </a:avLst>
          </a:prstGeom>
          <a:noFill/>
          <a:ln w="12700" cap="sq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081" name="标题 1"/>
          <p:cNvSpPr txBox="1">
            <a:spLocks noChangeArrowheads="1"/>
          </p:cNvSpPr>
          <p:nvPr/>
        </p:nvSpPr>
        <p:spPr bwMode="auto">
          <a:xfrm>
            <a:off x="5068888" y="1879600"/>
            <a:ext cx="29337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PART</a:t>
            </a:r>
            <a:endParaRPr kumimoji="1" lang="en-US" altLang="en-US" noProof="1"/>
          </a:p>
        </p:txBody>
      </p:sp>
      <p:sp>
        <p:nvSpPr>
          <p:cNvPr id="3082" name="标题 1"/>
          <p:cNvSpPr txBox="1">
            <a:spLocks noChangeArrowheads="1"/>
          </p:cNvSpPr>
          <p:nvPr/>
        </p:nvSpPr>
        <p:spPr bwMode="auto">
          <a:xfrm>
            <a:off x="5065699" y="2948781"/>
            <a:ext cx="5815012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54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kumimoji="1" lang="zh-CN" altLang="en-US" sz="5400" b="1" noProof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5194300" y="5200650"/>
            <a:ext cx="4508500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noProof="1"/>
          </a:p>
        </p:txBody>
      </p:sp>
      <p:sp>
        <p:nvSpPr>
          <p:cNvPr id="12" name="标题 1"/>
          <p:cNvSpPr txBox="1"/>
          <p:nvPr/>
        </p:nvSpPr>
        <p:spPr>
          <a:xfrm rot="18265186" flipH="1">
            <a:off x="-3426624" y="30742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" name="标题 1"/>
          <p:cNvSpPr txBox="1"/>
          <p:nvPr/>
        </p:nvSpPr>
        <p:spPr>
          <a:xfrm rot="18265186" flipH="1">
            <a:off x="-4999400" y="-1895771"/>
            <a:ext cx="9518645" cy="9460670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4" name="标题 1"/>
          <p:cNvSpPr txBox="1"/>
          <p:nvPr/>
        </p:nvSpPr>
        <p:spPr>
          <a:xfrm rot="18204317" flipH="1">
            <a:off x="-4017719" y="-744783"/>
            <a:ext cx="8203720" cy="7984465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3093" name="标题 1"/>
          <p:cNvSpPr>
            <a:spLocks noChangeArrowheads="1"/>
          </p:cNvSpPr>
          <p:nvPr/>
        </p:nvSpPr>
        <p:spPr bwMode="auto">
          <a:xfrm rot="17103478" flipH="1">
            <a:off x="2217738" y="63388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094" name="标题 1"/>
          <p:cNvSpPr>
            <a:spLocks noChangeArrowheads="1"/>
          </p:cNvSpPr>
          <p:nvPr/>
        </p:nvSpPr>
        <p:spPr bwMode="auto">
          <a:xfrm rot="17103478" flipH="1">
            <a:off x="4074319" y="2817019"/>
            <a:ext cx="71437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095" name="标题 1"/>
          <p:cNvSpPr>
            <a:spLocks noChangeArrowheads="1"/>
          </p:cNvSpPr>
          <p:nvPr/>
        </p:nvSpPr>
        <p:spPr bwMode="auto">
          <a:xfrm flipH="1">
            <a:off x="-2143125" y="654050"/>
            <a:ext cx="5189538" cy="5189538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096" name="标题 1"/>
          <p:cNvSpPr>
            <a:spLocks noChangeArrowheads="1"/>
          </p:cNvSpPr>
          <p:nvPr/>
        </p:nvSpPr>
        <p:spPr bwMode="auto">
          <a:xfrm flipH="1">
            <a:off x="5662613" y="4908550"/>
            <a:ext cx="269875" cy="26987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097" name="标题 1"/>
          <p:cNvSpPr>
            <a:spLocks noChangeArrowheads="1"/>
          </p:cNvSpPr>
          <p:nvPr/>
        </p:nvSpPr>
        <p:spPr bwMode="auto">
          <a:xfrm flipV="1">
            <a:off x="2982913" y="182563"/>
            <a:ext cx="842962" cy="842962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2 h 842963"/>
              <a:gd name="T8" fmla="*/ 0 w 842963"/>
              <a:gd name="T9" fmla="*/ 511175 h 842963"/>
              <a:gd name="T10" fmla="*/ 26987 w 842963"/>
              <a:gd name="T11" fmla="*/ 450849 h 842963"/>
              <a:gd name="T12" fmla="*/ 449261 w 842963"/>
              <a:gd name="T13" fmla="*/ 26987 h 842963"/>
              <a:gd name="T14" fmla="*/ 517524 w 842963"/>
              <a:gd name="T15" fmla="*/ 0 h 842963"/>
              <a:gd name="T16" fmla="*/ 9525 w 842963"/>
              <a:gd name="T17" fmla="*/ 512762 h 842963"/>
              <a:gd name="T18" fmla="*/ 31750 w 842963"/>
              <a:gd name="T19" fmla="*/ 619124 h 842963"/>
              <a:gd name="T20" fmla="*/ 50800 w 842963"/>
              <a:gd name="T21" fmla="*/ 561974 h 842963"/>
              <a:gd name="T22" fmla="*/ 558799 w 842963"/>
              <a:gd name="T23" fmla="*/ 53975 h 842963"/>
              <a:gd name="T24" fmla="*/ 609599 w 842963"/>
              <a:gd name="T25" fmla="*/ 46037 h 842963"/>
              <a:gd name="T26" fmla="*/ 31750 w 842963"/>
              <a:gd name="T27" fmla="*/ 619124 h 842963"/>
              <a:gd name="T28" fmla="*/ 107950 w 842963"/>
              <a:gd name="T29" fmla="*/ 696912 h 842963"/>
              <a:gd name="T30" fmla="*/ 92075 w 842963"/>
              <a:gd name="T31" fmla="*/ 695325 h 842963"/>
              <a:gd name="T32" fmla="*/ 100013 w 842963"/>
              <a:gd name="T33" fmla="*/ 646112 h 842963"/>
              <a:gd name="T34" fmla="*/ 642938 w 842963"/>
              <a:gd name="T35" fmla="*/ 104775 h 842963"/>
              <a:gd name="T36" fmla="*/ 692150 w 842963"/>
              <a:gd name="T37" fmla="*/ 93663 h 842963"/>
              <a:gd name="T38" fmla="*/ 690563 w 842963"/>
              <a:gd name="T39" fmla="*/ 111125 h 842963"/>
              <a:gd name="T40" fmla="*/ 107950 w 842963"/>
              <a:gd name="T41" fmla="*/ 696912 h 842963"/>
              <a:gd name="T42" fmla="*/ 139700 w 842963"/>
              <a:gd name="T43" fmla="*/ 757237 h 842963"/>
              <a:gd name="T44" fmla="*/ 738187 w 842963"/>
              <a:gd name="T45" fmla="*/ 157162 h 842963"/>
              <a:gd name="T46" fmla="*/ 754062 w 842963"/>
              <a:gd name="T47" fmla="*/ 155575 h 842963"/>
              <a:gd name="T48" fmla="*/ 742950 w 842963"/>
              <a:gd name="T49" fmla="*/ 200025 h 842963"/>
              <a:gd name="T50" fmla="*/ 198437 w 842963"/>
              <a:gd name="T51" fmla="*/ 744537 h 842963"/>
              <a:gd name="T52" fmla="*/ 139700 w 842963"/>
              <a:gd name="T53" fmla="*/ 757237 h 842963"/>
              <a:gd name="T54" fmla="*/ 263525 w 842963"/>
              <a:gd name="T55" fmla="*/ 799504 h 842963"/>
              <a:gd name="T56" fmla="*/ 233363 w 842963"/>
              <a:gd name="T57" fmla="*/ 795337 h 842963"/>
              <a:gd name="T58" fmla="*/ 808037 w 842963"/>
              <a:gd name="T59" fmla="*/ 223838 h 842963"/>
              <a:gd name="T60" fmla="*/ 787400 w 842963"/>
              <a:gd name="T61" fmla="*/ 290513 h 842963"/>
              <a:gd name="T62" fmla="*/ 288925 w 842963"/>
              <a:gd name="T63" fmla="*/ 790575 h 842963"/>
              <a:gd name="T64" fmla="*/ 263525 w 842963"/>
              <a:gd name="T65" fmla="*/ 799504 h 842963"/>
              <a:gd name="T66" fmla="*/ 471487 w 842963"/>
              <a:gd name="T67" fmla="*/ 833437 h 842963"/>
              <a:gd name="T68" fmla="*/ 830262 w 842963"/>
              <a:gd name="T69" fmla="*/ 479424 h 842963"/>
              <a:gd name="T70" fmla="*/ 471487 w 842963"/>
              <a:gd name="T71" fmla="*/ 833437 h 842963"/>
              <a:gd name="T72" fmla="*/ 331788 w 842963"/>
              <a:gd name="T73" fmla="*/ 842962 h 842963"/>
              <a:gd name="T74" fmla="*/ 842962 w 842963"/>
              <a:gd name="T75" fmla="*/ 334963 h 842963"/>
              <a:gd name="T76" fmla="*/ 811212 w 842963"/>
              <a:gd name="T77" fmla="*/ 404595 h 842963"/>
              <a:gd name="T78" fmla="*/ 400050 w 842963"/>
              <a:gd name="T79" fmla="*/ 812894 h 842963"/>
              <a:gd name="T80" fmla="*/ 331788 w 842963"/>
              <a:gd name="T81" fmla="*/ 842962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-2127250" y="2824163"/>
            <a:ext cx="3910013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3099" name="标题 1"/>
          <p:cNvSpPr>
            <a:spLocks noChangeArrowheads="1"/>
          </p:cNvSpPr>
          <p:nvPr/>
        </p:nvSpPr>
        <p:spPr bwMode="auto">
          <a:xfrm flipH="1">
            <a:off x="3944938" y="2763838"/>
            <a:ext cx="947737" cy="946150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00" name="标题 1"/>
          <p:cNvSpPr>
            <a:spLocks noChangeArrowheads="1"/>
          </p:cNvSpPr>
          <p:nvPr/>
        </p:nvSpPr>
        <p:spPr bwMode="auto">
          <a:xfrm flipH="1">
            <a:off x="3230563" y="4725988"/>
            <a:ext cx="954087" cy="954087"/>
          </a:xfrm>
          <a:custGeom>
            <a:avLst/>
            <a:gdLst>
              <a:gd name="T0" fmla="*/ 477044 w 272"/>
              <a:gd name="T1" fmla="*/ 813780 h 272"/>
              <a:gd name="T2" fmla="*/ 140307 w 272"/>
              <a:gd name="T3" fmla="*/ 477044 h 272"/>
              <a:gd name="T4" fmla="*/ 477044 w 272"/>
              <a:gd name="T5" fmla="*/ 140307 h 272"/>
              <a:gd name="T6" fmla="*/ 813780 w 272"/>
              <a:gd name="T7" fmla="*/ 477044 h 272"/>
              <a:gd name="T8" fmla="*/ 477044 w 272"/>
              <a:gd name="T9" fmla="*/ 813780 h 272"/>
              <a:gd name="T10" fmla="*/ 477044 w 272"/>
              <a:gd name="T11" fmla="*/ 0 h 272"/>
              <a:gd name="T12" fmla="*/ 0 w 272"/>
              <a:gd name="T13" fmla="*/ 477044 h 272"/>
              <a:gd name="T14" fmla="*/ 477044 w 272"/>
              <a:gd name="T15" fmla="*/ 954087 h 272"/>
              <a:gd name="T16" fmla="*/ 954087 w 272"/>
              <a:gd name="T17" fmla="*/ 477044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01" name="标题 1"/>
          <p:cNvSpPr>
            <a:spLocks noChangeArrowheads="1"/>
          </p:cNvSpPr>
          <p:nvPr/>
        </p:nvSpPr>
        <p:spPr bwMode="auto">
          <a:xfrm flipH="1">
            <a:off x="3048000" y="1873250"/>
            <a:ext cx="539750" cy="541338"/>
          </a:xfrm>
          <a:custGeom>
            <a:avLst/>
            <a:gdLst>
              <a:gd name="T0" fmla="*/ 0 w 540686"/>
              <a:gd name="T1" fmla="*/ 270669 h 540686"/>
              <a:gd name="T2" fmla="*/ 269875 w 540686"/>
              <a:gd name="T3" fmla="*/ 0 h 540686"/>
              <a:gd name="T4" fmla="*/ 539750 w 540686"/>
              <a:gd name="T5" fmla="*/ 270669 h 540686"/>
              <a:gd name="T6" fmla="*/ 269875 w 540686"/>
              <a:gd name="T7" fmla="*/ 541338 h 540686"/>
              <a:gd name="T8" fmla="*/ 0 w 540686"/>
              <a:gd name="T9" fmla="*/ 270669 h 540686"/>
              <a:gd name="T10" fmla="*/ 134937 w 540686"/>
              <a:gd name="T11" fmla="*/ 270669 h 540686"/>
              <a:gd name="T12" fmla="*/ 269874 w 540686"/>
              <a:gd name="T13" fmla="*/ 406003 h 540686"/>
              <a:gd name="T14" fmla="*/ 404811 w 540686"/>
              <a:gd name="T15" fmla="*/ 270669 h 540686"/>
              <a:gd name="T16" fmla="*/ 269874 w 540686"/>
              <a:gd name="T17" fmla="*/ 135335 h 540686"/>
              <a:gd name="T18" fmla="*/ 134937 w 540686"/>
              <a:gd name="T19" fmla="*/ 270669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102" name="标题 1"/>
          <p:cNvSpPr>
            <a:spLocks noChangeArrowheads="1"/>
          </p:cNvSpPr>
          <p:nvPr/>
        </p:nvSpPr>
        <p:spPr bwMode="auto">
          <a:xfrm rot="17103478" flipH="1">
            <a:off x="1885156" y="462757"/>
            <a:ext cx="201613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1089025" y="-41275"/>
            <a:ext cx="711200" cy="712788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cxnSp>
        <p:nvCxnSpPr>
          <p:cNvPr id="3104" name="标题 1"/>
          <p:cNvCxnSpPr>
            <a:cxnSpLocks noChangeShapeType="1"/>
          </p:cNvCxnSpPr>
          <p:nvPr/>
        </p:nvCxnSpPr>
        <p:spPr bwMode="auto">
          <a:xfrm>
            <a:off x="7173913" y="5346700"/>
            <a:ext cx="314960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5" name="标题 1"/>
          <p:cNvSpPr txBox="1">
            <a:spLocks noChangeArrowheads="1"/>
          </p:cNvSpPr>
          <p:nvPr/>
        </p:nvSpPr>
        <p:spPr bwMode="auto">
          <a:xfrm>
            <a:off x="7926388" y="590550"/>
            <a:ext cx="2203450" cy="239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zh-CN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01</a:t>
            </a:r>
            <a:endParaRPr kumimoji="1" lang="zh-CN" altLang="en-US" noProof="1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F8926CD5-FF4F-424B-B6A8-93B7C47DBE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6826" y="1100932"/>
            <a:ext cx="2224087" cy="5381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3795" name="标题 1"/>
          <p:cNvSpPr>
            <a:spLocks noChangeArrowheads="1"/>
          </p:cNvSpPr>
          <p:nvPr/>
        </p:nvSpPr>
        <p:spPr bwMode="auto">
          <a:xfrm>
            <a:off x="1458913" y="1766888"/>
            <a:ext cx="695325" cy="1779587"/>
          </a:xfrm>
          <a:custGeom>
            <a:avLst/>
            <a:gdLst>
              <a:gd name="T0" fmla="*/ 0 w 561"/>
              <a:gd name="T1" fmla="*/ 346753 h 1437"/>
              <a:gd name="T2" fmla="*/ 348282 w 561"/>
              <a:gd name="T3" fmla="*/ 0 h 1437"/>
              <a:gd name="T4" fmla="*/ 695325 w 561"/>
              <a:gd name="T5" fmla="*/ 346753 h 1437"/>
              <a:gd name="T6" fmla="*/ 695325 w 561"/>
              <a:gd name="T7" fmla="*/ 347992 h 1437"/>
              <a:gd name="T8" fmla="*/ 695325 w 561"/>
              <a:gd name="T9" fmla="*/ 1430357 h 1437"/>
              <a:gd name="T10" fmla="*/ 695325 w 561"/>
              <a:gd name="T11" fmla="*/ 1432834 h 1437"/>
              <a:gd name="T12" fmla="*/ 348282 w 561"/>
              <a:gd name="T13" fmla="*/ 1779587 h 1437"/>
              <a:gd name="T14" fmla="*/ 0 w 561"/>
              <a:gd name="T15" fmla="*/ 1432834 h 1437"/>
              <a:gd name="T16" fmla="*/ 0 w 561"/>
              <a:gd name="T17" fmla="*/ 1422927 h 1437"/>
              <a:gd name="T18" fmla="*/ 0 w 561"/>
              <a:gd name="T19" fmla="*/ 1432834 h 1437"/>
              <a:gd name="T20" fmla="*/ 0 w 561"/>
              <a:gd name="T21" fmla="*/ 444587 h 1437"/>
              <a:gd name="T22" fmla="*/ 0 w 561"/>
              <a:gd name="T23" fmla="*/ 346753 h 1437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561" h="1437">
                <a:moveTo>
                  <a:pt x="0" y="280"/>
                </a:moveTo>
                <a:cubicBezTo>
                  <a:pt x="0" y="125"/>
                  <a:pt x="125" y="0"/>
                  <a:pt x="281" y="0"/>
                </a:cubicBezTo>
                <a:cubicBezTo>
                  <a:pt x="436" y="0"/>
                  <a:pt x="561" y="125"/>
                  <a:pt x="561" y="280"/>
                </a:cubicBezTo>
                <a:cubicBezTo>
                  <a:pt x="561" y="287"/>
                  <a:pt x="561" y="290"/>
                  <a:pt x="561" y="281"/>
                </a:cubicBezTo>
                <a:cubicBezTo>
                  <a:pt x="561" y="573"/>
                  <a:pt x="561" y="864"/>
                  <a:pt x="561" y="1155"/>
                </a:cubicBezTo>
                <a:cubicBezTo>
                  <a:pt x="561" y="1147"/>
                  <a:pt x="561" y="1150"/>
                  <a:pt x="561" y="1157"/>
                </a:cubicBezTo>
                <a:cubicBezTo>
                  <a:pt x="561" y="1311"/>
                  <a:pt x="436" y="1437"/>
                  <a:pt x="281" y="1437"/>
                </a:cubicBezTo>
                <a:cubicBezTo>
                  <a:pt x="125" y="1437"/>
                  <a:pt x="0" y="1311"/>
                  <a:pt x="0" y="1157"/>
                </a:cubicBezTo>
                <a:cubicBezTo>
                  <a:pt x="0" y="1154"/>
                  <a:pt x="0" y="1152"/>
                  <a:pt x="0" y="1149"/>
                </a:cubicBezTo>
                <a:cubicBezTo>
                  <a:pt x="0" y="1152"/>
                  <a:pt x="0" y="1154"/>
                  <a:pt x="0" y="1157"/>
                </a:cubicBezTo>
                <a:cubicBezTo>
                  <a:pt x="0" y="359"/>
                  <a:pt x="0" y="359"/>
                  <a:pt x="0" y="359"/>
                </a:cubicBezTo>
                <a:lnTo>
                  <a:pt x="0" y="2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796" name="标题 1"/>
          <p:cNvSpPr>
            <a:spLocks noChangeArrowheads="1"/>
          </p:cNvSpPr>
          <p:nvPr/>
        </p:nvSpPr>
        <p:spPr bwMode="auto">
          <a:xfrm>
            <a:off x="1533525" y="2895600"/>
            <a:ext cx="544513" cy="5588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3797" name="标题 1"/>
          <p:cNvSpPr>
            <a:spLocks noChangeArrowheads="1"/>
          </p:cNvSpPr>
          <p:nvPr/>
        </p:nvSpPr>
        <p:spPr bwMode="auto">
          <a:xfrm>
            <a:off x="1666875" y="3032125"/>
            <a:ext cx="277813" cy="287338"/>
          </a:xfrm>
          <a:custGeom>
            <a:avLst/>
            <a:gdLst>
              <a:gd name="T0" fmla="*/ 68380 w 1372282"/>
              <a:gd name="T1" fmla="*/ 264861 h 1426949"/>
              <a:gd name="T2" fmla="*/ 107331 w 1372282"/>
              <a:gd name="T3" fmla="*/ 264861 h 1426949"/>
              <a:gd name="T4" fmla="*/ 170482 w 1372282"/>
              <a:gd name="T5" fmla="*/ 264861 h 1426949"/>
              <a:gd name="T6" fmla="*/ 209433 w 1372282"/>
              <a:gd name="T7" fmla="*/ 264861 h 1426949"/>
              <a:gd name="T8" fmla="*/ 220732 w 1372282"/>
              <a:gd name="T9" fmla="*/ 276100 h 1426949"/>
              <a:gd name="T10" fmla="*/ 209433 w 1372282"/>
              <a:gd name="T11" fmla="*/ 287338 h 1426949"/>
              <a:gd name="T12" fmla="*/ 170482 w 1372282"/>
              <a:gd name="T13" fmla="*/ 287338 h 1426949"/>
              <a:gd name="T14" fmla="*/ 107331 w 1372282"/>
              <a:gd name="T15" fmla="*/ 287338 h 1426949"/>
              <a:gd name="T16" fmla="*/ 68380 w 1372282"/>
              <a:gd name="T17" fmla="*/ 287338 h 1426949"/>
              <a:gd name="T18" fmla="*/ 57081 w 1372282"/>
              <a:gd name="T19" fmla="*/ 276100 h 1426949"/>
              <a:gd name="T20" fmla="*/ 68380 w 1372282"/>
              <a:gd name="T21" fmla="*/ 264861 h 1426949"/>
              <a:gd name="T22" fmla="*/ 138909 w 1372282"/>
              <a:gd name="T23" fmla="*/ 22477 h 1426949"/>
              <a:gd name="T24" fmla="*/ 48106 w 1372282"/>
              <a:gd name="T25" fmla="*/ 112795 h 1426949"/>
              <a:gd name="T26" fmla="*/ 48106 w 1372282"/>
              <a:gd name="T27" fmla="*/ 198468 h 1426949"/>
              <a:gd name="T28" fmla="*/ 46411 w 1372282"/>
              <a:gd name="T29" fmla="*/ 204350 h 1426949"/>
              <a:gd name="T30" fmla="*/ 31535 w 1372282"/>
              <a:gd name="T31" fmla="*/ 228512 h 1426949"/>
              <a:gd name="T32" fmla="*/ 245907 w 1372282"/>
              <a:gd name="T33" fmla="*/ 228512 h 1426949"/>
              <a:gd name="T34" fmla="*/ 231483 w 1372282"/>
              <a:gd name="T35" fmla="*/ 206110 h 1426949"/>
              <a:gd name="T36" fmla="*/ 229712 w 1372282"/>
              <a:gd name="T37" fmla="*/ 200042 h 1426949"/>
              <a:gd name="T38" fmla="*/ 229712 w 1372282"/>
              <a:gd name="T39" fmla="*/ 112795 h 1426949"/>
              <a:gd name="T40" fmla="*/ 138909 w 1372282"/>
              <a:gd name="T41" fmla="*/ 22477 h 1426949"/>
              <a:gd name="T42" fmla="*/ 138909 w 1372282"/>
              <a:gd name="T43" fmla="*/ 0 h 1426949"/>
              <a:gd name="T44" fmla="*/ 182974 w 1372282"/>
              <a:gd name="T45" fmla="*/ 8916 h 1426949"/>
              <a:gd name="T46" fmla="*/ 219016 w 1372282"/>
              <a:gd name="T47" fmla="*/ 33116 h 1426949"/>
              <a:gd name="T48" fmla="*/ 243346 w 1372282"/>
              <a:gd name="T49" fmla="*/ 68966 h 1426949"/>
              <a:gd name="T50" fmla="*/ 252310 w 1372282"/>
              <a:gd name="T51" fmla="*/ 112795 h 1426949"/>
              <a:gd name="T52" fmla="*/ 252310 w 1372282"/>
              <a:gd name="T53" fmla="*/ 196783 h 1426949"/>
              <a:gd name="T54" fmla="*/ 276037 w 1372282"/>
              <a:gd name="T55" fmla="*/ 233682 h 1426949"/>
              <a:gd name="T56" fmla="*/ 276413 w 1372282"/>
              <a:gd name="T57" fmla="*/ 245145 h 1426949"/>
              <a:gd name="T58" fmla="*/ 266546 w 1372282"/>
              <a:gd name="T59" fmla="*/ 250989 h 1426949"/>
              <a:gd name="T60" fmla="*/ 11310 w 1372282"/>
              <a:gd name="T61" fmla="*/ 250989 h 1426949"/>
              <a:gd name="T62" fmla="*/ 1443 w 1372282"/>
              <a:gd name="T63" fmla="*/ 245220 h 1426949"/>
              <a:gd name="T64" fmla="*/ 1669 w 1372282"/>
              <a:gd name="T65" fmla="*/ 233832 h 1426949"/>
              <a:gd name="T66" fmla="*/ 25509 w 1372282"/>
              <a:gd name="T67" fmla="*/ 195284 h 1426949"/>
              <a:gd name="T68" fmla="*/ 25509 w 1372282"/>
              <a:gd name="T69" fmla="*/ 112795 h 1426949"/>
              <a:gd name="T70" fmla="*/ 34472 w 1372282"/>
              <a:gd name="T71" fmla="*/ 68966 h 1426949"/>
              <a:gd name="T72" fmla="*/ 58802 w 1372282"/>
              <a:gd name="T73" fmla="*/ 33116 h 1426949"/>
              <a:gd name="T74" fmla="*/ 94845 w 1372282"/>
              <a:gd name="T75" fmla="*/ 8916 h 1426949"/>
              <a:gd name="T76" fmla="*/ 138909 w 1372282"/>
              <a:gd name="T77" fmla="*/ 0 h 1426949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798" name="标题 1"/>
          <p:cNvSpPr txBox="1">
            <a:spLocks noChangeArrowheads="1"/>
          </p:cNvSpPr>
          <p:nvPr/>
        </p:nvSpPr>
        <p:spPr bwMode="auto">
          <a:xfrm>
            <a:off x="2290763" y="1952625"/>
            <a:ext cx="8453437" cy="56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/>
            <a:r>
              <a:rPr kumimoji="1" lang="zh-CN" altLang="zh-CN" sz="2400" noProof="1">
                <a:solidFill>
                  <a:srgbClr val="000000"/>
                </a:solidFill>
                <a:latin typeface="OPPOSans H" panose="00020600040101010101" charset="-122"/>
                <a:ea typeface="OPPOSans H" panose="00020600040101010101" charset="-122"/>
              </a:rPr>
              <a:t>01</a:t>
            </a:r>
            <a:endParaRPr kumimoji="1" lang="zh-CN" altLang="en-US" noProof="1"/>
          </a:p>
        </p:txBody>
      </p:sp>
      <p:sp>
        <p:nvSpPr>
          <p:cNvPr id="33799" name="标题 1"/>
          <p:cNvSpPr txBox="1">
            <a:spLocks noChangeArrowheads="1"/>
          </p:cNvSpPr>
          <p:nvPr/>
        </p:nvSpPr>
        <p:spPr bwMode="auto">
          <a:xfrm>
            <a:off x="2290763" y="2616200"/>
            <a:ext cx="8453437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000000"/>
                </a:solidFill>
                <a:latin typeface="Source Han Sans" panose="020B0500000000000000" charset="-122"/>
                <a:ea typeface="Source Han Sans" panose="020B0500000000000000" charset="-122"/>
              </a:rPr>
              <a:t>感谢参与网站开发过程的所有团队成员，包括前端开发工程师、后端开发工程师、设计师、测试人员、产品经理等。</a:t>
            </a:r>
            <a:endParaRPr kumimoji="1" lang="zh-CN" altLang="en-US" noProof="1"/>
          </a:p>
        </p:txBody>
      </p:sp>
      <p:sp>
        <p:nvSpPr>
          <p:cNvPr id="33800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3801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noProof="1">
                <a:solidFill>
                  <a:srgbClr val="262626"/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团队致谢</a:t>
            </a:r>
            <a:endParaRPr kumimoji="1" lang="zh-CN" altLang="en-US" noProof="1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"/>
          <p:cNvSpPr txBox="1"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81012" y="338274"/>
            <a:ext cx="7054747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30" name="标题 1"/>
          <p:cNvSpPr>
            <a:spLocks noChangeArrowheads="1"/>
          </p:cNvSpPr>
          <p:nvPr/>
        </p:nvSpPr>
        <p:spPr bwMode="auto">
          <a:xfrm>
            <a:off x="157163" y="449263"/>
            <a:ext cx="487362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1" name="标题 1"/>
          <p:cNvSpPr>
            <a:spLocks noChangeArrowheads="1"/>
          </p:cNvSpPr>
          <p:nvPr/>
        </p:nvSpPr>
        <p:spPr bwMode="auto">
          <a:xfrm>
            <a:off x="900113" y="758825"/>
            <a:ext cx="2224087" cy="53975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1032" name="标题 1"/>
          <p:cNvSpPr>
            <a:spLocks noChangeArrowheads="1"/>
          </p:cNvSpPr>
          <p:nvPr/>
        </p:nvSpPr>
        <p:spPr bwMode="auto">
          <a:xfrm>
            <a:off x="900113" y="4791075"/>
            <a:ext cx="5499100" cy="47307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3" name="标题 1"/>
          <p:cNvSpPr>
            <a:spLocks noChangeArrowheads="1"/>
          </p:cNvSpPr>
          <p:nvPr/>
        </p:nvSpPr>
        <p:spPr bwMode="auto">
          <a:xfrm>
            <a:off x="1698625" y="5715000"/>
            <a:ext cx="1366838" cy="360363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4" name="标题 1"/>
          <p:cNvSpPr>
            <a:spLocks noChangeArrowheads="1"/>
          </p:cNvSpPr>
          <p:nvPr/>
        </p:nvSpPr>
        <p:spPr bwMode="auto">
          <a:xfrm>
            <a:off x="4056063" y="5715000"/>
            <a:ext cx="1643062" cy="360363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5" name="标题 1"/>
          <p:cNvSpPr>
            <a:spLocks noChangeArrowheads="1"/>
          </p:cNvSpPr>
          <p:nvPr/>
        </p:nvSpPr>
        <p:spPr bwMode="auto">
          <a:xfrm>
            <a:off x="915988" y="5715000"/>
            <a:ext cx="1260475" cy="36036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rou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36" name="标题 1"/>
          <p:cNvSpPr>
            <a:spLocks noChangeArrowheads="1"/>
          </p:cNvSpPr>
          <p:nvPr/>
        </p:nvSpPr>
        <p:spPr bwMode="auto">
          <a:xfrm>
            <a:off x="3398838" y="5715000"/>
            <a:ext cx="1260475" cy="36036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rou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82650" y="1676400"/>
            <a:ext cx="5594350" cy="2843213"/>
          </a:xfrm>
          <a:prstGeom prst="rect">
            <a:avLst/>
          </a:prstGeom>
          <a:noFill/>
          <a:ln>
            <a:noFill/>
          </a:ln>
        </p:spPr>
        <p:txBody>
          <a:bodyPr lIns="36000" rIns="3600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en-US" sz="6600" b="1" noProof="1">
                <a:solidFill>
                  <a:srgbClr val="FFFFFF"/>
                </a:solidFill>
              </a:rPr>
              <a:t>谢谢大家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995363" y="4881563"/>
            <a:ext cx="5027612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b="1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b="1" noProof="1"/>
          </a:p>
        </p:txBody>
      </p:sp>
      <p:sp>
        <p:nvSpPr>
          <p:cNvPr id="1039" name="标题 1"/>
          <p:cNvSpPr>
            <a:spLocks noChangeArrowheads="1"/>
          </p:cNvSpPr>
          <p:nvPr/>
        </p:nvSpPr>
        <p:spPr bwMode="auto">
          <a:xfrm>
            <a:off x="1700213" y="5713413"/>
            <a:ext cx="1366837" cy="360362"/>
          </a:xfrm>
          <a:prstGeom prst="roundRect">
            <a:avLst>
              <a:gd name="adj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r" eaLnBrk="1" hangingPunct="1">
              <a:lnSpc>
                <a:spcPct val="110000"/>
              </a:lnSpc>
            </a:pPr>
            <a:r>
              <a:rPr kumimoji="1" lang="zh-CN" altLang="en-US" noProof="1">
                <a:solidFill>
                  <a:srgbClr val="FFFFFF"/>
                </a:solidFill>
                <a:latin typeface="OPPOSans R" panose="00020600040101010101" charset="-122"/>
                <a:ea typeface="OPPOSans R" panose="00020600040101010101" charset="-122"/>
              </a:rPr>
              <a:t>甘丰诚</a:t>
            </a:r>
            <a:endParaRPr kumimoji="1" lang="zh-CN" altLang="en-US" noProof="1"/>
          </a:p>
        </p:txBody>
      </p:sp>
      <p:sp>
        <p:nvSpPr>
          <p:cNvPr id="15" name="标题 1"/>
          <p:cNvSpPr txBox="1"/>
          <p:nvPr/>
        </p:nvSpPr>
        <p:spPr>
          <a:xfrm>
            <a:off x="4057650" y="5713413"/>
            <a:ext cx="1643063" cy="360362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anchor="ctr"/>
          <a:lstStyle/>
          <a:p>
            <a:pPr algn="r" eaLnBrk="1" fontAlgn="auto" hangingPunct="1">
              <a:lnSpc>
                <a:spcPct val="110000"/>
              </a:lnSpc>
              <a:defRPr/>
            </a:pPr>
            <a:r>
              <a:rPr kumimoji="1" lang="en-US" altLang="zh-CN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ea typeface="+mn-ea"/>
              </a:rPr>
              <a:t>12.12</a:t>
            </a:r>
            <a:endParaRPr kumimoji="1" lang="zh-CN" altLang="en-US" noProof="1">
              <a:latin typeface="+mn-ea"/>
            </a:endParaRPr>
          </a:p>
        </p:txBody>
      </p:sp>
      <p:sp>
        <p:nvSpPr>
          <p:cNvPr id="1041" name="标题 1"/>
          <p:cNvSpPr>
            <a:spLocks noChangeArrowheads="1"/>
          </p:cNvSpPr>
          <p:nvPr/>
        </p:nvSpPr>
        <p:spPr bwMode="auto">
          <a:xfrm>
            <a:off x="917575" y="5713413"/>
            <a:ext cx="1260475" cy="360362"/>
          </a:xfrm>
          <a:prstGeom prst="roundRect">
            <a:avLst>
              <a:gd name="adj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kumimoji="1" lang="zh-CN" altLang="zh-CN" noProof="1">
                <a:solidFill>
                  <a:srgbClr val="FFFFFF"/>
                </a:solidFill>
                <a:latin typeface="OPPOSans R" panose="00020600040101010101" charset="-122"/>
                <a:ea typeface="OPPOSans R" panose="00020600040101010101" charset="-122"/>
              </a:rPr>
              <a:t>汇报人</a:t>
            </a:r>
            <a:endParaRPr kumimoji="1" lang="zh-CN" altLang="en-US" noProof="1"/>
          </a:p>
        </p:txBody>
      </p:sp>
      <p:sp>
        <p:nvSpPr>
          <p:cNvPr id="1042" name="标题 1"/>
          <p:cNvSpPr>
            <a:spLocks noChangeArrowheads="1"/>
          </p:cNvSpPr>
          <p:nvPr/>
        </p:nvSpPr>
        <p:spPr bwMode="auto">
          <a:xfrm>
            <a:off x="3400425" y="5713413"/>
            <a:ext cx="1260475" cy="360362"/>
          </a:xfrm>
          <a:prstGeom prst="roundRect">
            <a:avLst>
              <a:gd name="adj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kumimoji="1" lang="zh-CN" altLang="zh-CN" noProof="1">
                <a:solidFill>
                  <a:srgbClr val="FFFFFF"/>
                </a:solidFill>
                <a:latin typeface="OPPOSans R" panose="00020600040101010101" charset="-122"/>
                <a:ea typeface="OPPOSans R" panose="00020600040101010101" charset="-122"/>
              </a:rPr>
              <a:t>汇报时间</a:t>
            </a:r>
            <a:endParaRPr kumimoji="1" lang="zh-CN" altLang="en-US" noProof="1"/>
          </a:p>
        </p:txBody>
      </p:sp>
      <p:sp>
        <p:nvSpPr>
          <p:cNvPr id="18" name="标题 1"/>
          <p:cNvSpPr txBox="1"/>
          <p:nvPr/>
        </p:nvSpPr>
        <p:spPr>
          <a:xfrm rot="3334814">
            <a:off x="8107026" y="310710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9" name="标题 1"/>
          <p:cNvSpPr txBox="1"/>
          <p:nvPr/>
        </p:nvSpPr>
        <p:spPr>
          <a:xfrm rot="3334814">
            <a:off x="7253914" y="-1615802"/>
            <a:ext cx="9518644" cy="9460669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20" name="标题 1"/>
          <p:cNvSpPr txBox="1"/>
          <p:nvPr/>
        </p:nvSpPr>
        <p:spPr>
          <a:xfrm rot="3395683">
            <a:off x="7587158" y="-464816"/>
            <a:ext cx="8203719" cy="798446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52" name="标题 1"/>
          <p:cNvSpPr>
            <a:spLocks noChangeArrowheads="1"/>
          </p:cNvSpPr>
          <p:nvPr/>
        </p:nvSpPr>
        <p:spPr bwMode="auto">
          <a:xfrm rot="4496522">
            <a:off x="9418638" y="66182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3" name="标题 1"/>
          <p:cNvSpPr>
            <a:spLocks noChangeArrowheads="1"/>
          </p:cNvSpPr>
          <p:nvPr/>
        </p:nvSpPr>
        <p:spPr bwMode="auto">
          <a:xfrm rot="4496522">
            <a:off x="7626350" y="3097213"/>
            <a:ext cx="73025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4" name="标题 1"/>
          <p:cNvSpPr>
            <a:spLocks noChangeArrowheads="1"/>
          </p:cNvSpPr>
          <p:nvPr/>
        </p:nvSpPr>
        <p:spPr bwMode="auto">
          <a:xfrm>
            <a:off x="8728075" y="935038"/>
            <a:ext cx="5189538" cy="5189537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5" name="标题 1"/>
          <p:cNvSpPr>
            <a:spLocks noChangeArrowheads="1"/>
          </p:cNvSpPr>
          <p:nvPr/>
        </p:nvSpPr>
        <p:spPr bwMode="auto">
          <a:xfrm>
            <a:off x="6199188" y="5457825"/>
            <a:ext cx="269875" cy="271463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6" name="标题 1"/>
          <p:cNvSpPr>
            <a:spLocks noChangeArrowheads="1"/>
          </p:cNvSpPr>
          <p:nvPr/>
        </p:nvSpPr>
        <p:spPr bwMode="auto">
          <a:xfrm flipH="1" flipV="1">
            <a:off x="7947025" y="463550"/>
            <a:ext cx="842963" cy="842963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3 h 842963"/>
              <a:gd name="T8" fmla="*/ 0 w 842963"/>
              <a:gd name="T9" fmla="*/ 511176 h 842963"/>
              <a:gd name="T10" fmla="*/ 26987 w 842963"/>
              <a:gd name="T11" fmla="*/ 450850 h 842963"/>
              <a:gd name="T12" fmla="*/ 449262 w 842963"/>
              <a:gd name="T13" fmla="*/ 26987 h 842963"/>
              <a:gd name="T14" fmla="*/ 517525 w 842963"/>
              <a:gd name="T15" fmla="*/ 0 h 842963"/>
              <a:gd name="T16" fmla="*/ 9525 w 842963"/>
              <a:gd name="T17" fmla="*/ 512763 h 842963"/>
              <a:gd name="T18" fmla="*/ 31750 w 842963"/>
              <a:gd name="T19" fmla="*/ 619125 h 842963"/>
              <a:gd name="T20" fmla="*/ 50800 w 842963"/>
              <a:gd name="T21" fmla="*/ 561975 h 842963"/>
              <a:gd name="T22" fmla="*/ 558800 w 842963"/>
              <a:gd name="T23" fmla="*/ 53975 h 842963"/>
              <a:gd name="T24" fmla="*/ 609600 w 842963"/>
              <a:gd name="T25" fmla="*/ 46037 h 842963"/>
              <a:gd name="T26" fmla="*/ 31750 w 842963"/>
              <a:gd name="T27" fmla="*/ 619125 h 842963"/>
              <a:gd name="T28" fmla="*/ 107950 w 842963"/>
              <a:gd name="T29" fmla="*/ 696913 h 842963"/>
              <a:gd name="T30" fmla="*/ 92075 w 842963"/>
              <a:gd name="T31" fmla="*/ 695326 h 842963"/>
              <a:gd name="T32" fmla="*/ 100013 w 842963"/>
              <a:gd name="T33" fmla="*/ 646113 h 842963"/>
              <a:gd name="T34" fmla="*/ 642939 w 842963"/>
              <a:gd name="T35" fmla="*/ 104775 h 842963"/>
              <a:gd name="T36" fmla="*/ 692151 w 842963"/>
              <a:gd name="T37" fmla="*/ 93663 h 842963"/>
              <a:gd name="T38" fmla="*/ 690564 w 842963"/>
              <a:gd name="T39" fmla="*/ 111125 h 842963"/>
              <a:gd name="T40" fmla="*/ 107950 w 842963"/>
              <a:gd name="T41" fmla="*/ 696913 h 842963"/>
              <a:gd name="T42" fmla="*/ 139700 w 842963"/>
              <a:gd name="T43" fmla="*/ 757238 h 842963"/>
              <a:gd name="T44" fmla="*/ 738188 w 842963"/>
              <a:gd name="T45" fmla="*/ 157162 h 842963"/>
              <a:gd name="T46" fmla="*/ 754063 w 842963"/>
              <a:gd name="T47" fmla="*/ 155575 h 842963"/>
              <a:gd name="T48" fmla="*/ 742951 w 842963"/>
              <a:gd name="T49" fmla="*/ 200025 h 842963"/>
              <a:gd name="T50" fmla="*/ 198437 w 842963"/>
              <a:gd name="T51" fmla="*/ 744538 h 842963"/>
              <a:gd name="T52" fmla="*/ 139700 w 842963"/>
              <a:gd name="T53" fmla="*/ 757238 h 842963"/>
              <a:gd name="T54" fmla="*/ 263525 w 842963"/>
              <a:gd name="T55" fmla="*/ 799505 h 842963"/>
              <a:gd name="T56" fmla="*/ 233363 w 842963"/>
              <a:gd name="T57" fmla="*/ 795338 h 842963"/>
              <a:gd name="T58" fmla="*/ 808038 w 842963"/>
              <a:gd name="T59" fmla="*/ 223838 h 842963"/>
              <a:gd name="T60" fmla="*/ 787401 w 842963"/>
              <a:gd name="T61" fmla="*/ 290513 h 842963"/>
              <a:gd name="T62" fmla="*/ 288925 w 842963"/>
              <a:gd name="T63" fmla="*/ 790576 h 842963"/>
              <a:gd name="T64" fmla="*/ 263525 w 842963"/>
              <a:gd name="T65" fmla="*/ 799505 h 842963"/>
              <a:gd name="T66" fmla="*/ 471488 w 842963"/>
              <a:gd name="T67" fmla="*/ 833438 h 842963"/>
              <a:gd name="T68" fmla="*/ 830263 w 842963"/>
              <a:gd name="T69" fmla="*/ 479425 h 842963"/>
              <a:gd name="T70" fmla="*/ 471488 w 842963"/>
              <a:gd name="T71" fmla="*/ 833438 h 842963"/>
              <a:gd name="T72" fmla="*/ 331788 w 842963"/>
              <a:gd name="T73" fmla="*/ 842963 h 842963"/>
              <a:gd name="T74" fmla="*/ 842963 w 842963"/>
              <a:gd name="T75" fmla="*/ 334963 h 842963"/>
              <a:gd name="T76" fmla="*/ 811213 w 842963"/>
              <a:gd name="T77" fmla="*/ 404595 h 842963"/>
              <a:gd name="T78" fmla="*/ 400050 w 842963"/>
              <a:gd name="T79" fmla="*/ 812895 h 842963"/>
              <a:gd name="T80" fmla="*/ 331788 w 842963"/>
              <a:gd name="T81" fmla="*/ 842963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990138" y="3103563"/>
            <a:ext cx="3910012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58" name="标题 1"/>
          <p:cNvSpPr>
            <a:spLocks noChangeArrowheads="1"/>
          </p:cNvSpPr>
          <p:nvPr/>
        </p:nvSpPr>
        <p:spPr bwMode="auto">
          <a:xfrm>
            <a:off x="6626225" y="2916238"/>
            <a:ext cx="1239838" cy="1239837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1059" name="标题 1"/>
          <p:cNvSpPr>
            <a:spLocks noChangeArrowheads="1"/>
          </p:cNvSpPr>
          <p:nvPr/>
        </p:nvSpPr>
        <p:spPr bwMode="auto">
          <a:xfrm>
            <a:off x="7588250" y="5006975"/>
            <a:ext cx="954088" cy="952500"/>
          </a:xfrm>
          <a:custGeom>
            <a:avLst/>
            <a:gdLst>
              <a:gd name="T0" fmla="*/ 477044 w 272"/>
              <a:gd name="T1" fmla="*/ 812426 h 272"/>
              <a:gd name="T2" fmla="*/ 140307 w 272"/>
              <a:gd name="T3" fmla="*/ 476250 h 272"/>
              <a:gd name="T4" fmla="*/ 477044 w 272"/>
              <a:gd name="T5" fmla="*/ 140074 h 272"/>
              <a:gd name="T6" fmla="*/ 813781 w 272"/>
              <a:gd name="T7" fmla="*/ 476250 h 272"/>
              <a:gd name="T8" fmla="*/ 477044 w 272"/>
              <a:gd name="T9" fmla="*/ 812426 h 272"/>
              <a:gd name="T10" fmla="*/ 477044 w 272"/>
              <a:gd name="T11" fmla="*/ 0 h 272"/>
              <a:gd name="T12" fmla="*/ 0 w 272"/>
              <a:gd name="T13" fmla="*/ 476250 h 272"/>
              <a:gd name="T14" fmla="*/ 477044 w 272"/>
              <a:gd name="T15" fmla="*/ 952500 h 272"/>
              <a:gd name="T16" fmla="*/ 954088 w 272"/>
              <a:gd name="T17" fmla="*/ 476250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60" name="标题 1"/>
          <p:cNvSpPr>
            <a:spLocks noChangeArrowheads="1"/>
          </p:cNvSpPr>
          <p:nvPr/>
        </p:nvSpPr>
        <p:spPr bwMode="auto">
          <a:xfrm>
            <a:off x="8185150" y="2154238"/>
            <a:ext cx="541338" cy="539750"/>
          </a:xfrm>
          <a:custGeom>
            <a:avLst/>
            <a:gdLst>
              <a:gd name="T0" fmla="*/ 0 w 540686"/>
              <a:gd name="T1" fmla="*/ 269875 h 540686"/>
              <a:gd name="T2" fmla="*/ 270669 w 540686"/>
              <a:gd name="T3" fmla="*/ 0 h 540686"/>
              <a:gd name="T4" fmla="*/ 541338 w 540686"/>
              <a:gd name="T5" fmla="*/ 269875 h 540686"/>
              <a:gd name="T6" fmla="*/ 270669 w 540686"/>
              <a:gd name="T7" fmla="*/ 539750 h 540686"/>
              <a:gd name="T8" fmla="*/ 0 w 540686"/>
              <a:gd name="T9" fmla="*/ 269875 h 540686"/>
              <a:gd name="T10" fmla="*/ 135334 w 540686"/>
              <a:gd name="T11" fmla="*/ 269875 h 540686"/>
              <a:gd name="T12" fmla="*/ 270668 w 540686"/>
              <a:gd name="T13" fmla="*/ 404812 h 540686"/>
              <a:gd name="T14" fmla="*/ 406002 w 540686"/>
              <a:gd name="T15" fmla="*/ 269875 h 540686"/>
              <a:gd name="T16" fmla="*/ 270668 w 540686"/>
              <a:gd name="T17" fmla="*/ 134938 h 540686"/>
              <a:gd name="T18" fmla="*/ 135334 w 540686"/>
              <a:gd name="T19" fmla="*/ 269875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061" name="标题 1"/>
          <p:cNvSpPr>
            <a:spLocks noChangeArrowheads="1"/>
          </p:cNvSpPr>
          <p:nvPr/>
        </p:nvSpPr>
        <p:spPr bwMode="auto">
          <a:xfrm rot="4496522">
            <a:off x="9685338" y="742950"/>
            <a:ext cx="203200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1" name="标题 1"/>
          <p:cNvSpPr txBox="1"/>
          <p:nvPr/>
        </p:nvSpPr>
        <p:spPr>
          <a:xfrm flipH="1" flipV="1">
            <a:off x="9972675" y="239713"/>
            <a:ext cx="712788" cy="712787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063" name="标题 1"/>
          <p:cNvSpPr>
            <a:spLocks noChangeArrowheads="1"/>
          </p:cNvSpPr>
          <p:nvPr/>
        </p:nvSpPr>
        <p:spPr bwMode="auto">
          <a:xfrm>
            <a:off x="-658813" y="5943600"/>
            <a:ext cx="1608138" cy="1608138"/>
          </a:xfrm>
          <a:custGeom>
            <a:avLst/>
            <a:gdLst>
              <a:gd name="T0" fmla="*/ 804069 w 272"/>
              <a:gd name="T1" fmla="*/ 1371647 h 272"/>
              <a:gd name="T2" fmla="*/ 236491 w 272"/>
              <a:gd name="T3" fmla="*/ 804069 h 272"/>
              <a:gd name="T4" fmla="*/ 804069 w 272"/>
              <a:gd name="T5" fmla="*/ 236491 h 272"/>
              <a:gd name="T6" fmla="*/ 1371647 w 272"/>
              <a:gd name="T7" fmla="*/ 804069 h 272"/>
              <a:gd name="T8" fmla="*/ 804069 w 272"/>
              <a:gd name="T9" fmla="*/ 1371647 h 272"/>
              <a:gd name="T10" fmla="*/ 804069 w 272"/>
              <a:gd name="T11" fmla="*/ 0 h 272"/>
              <a:gd name="T12" fmla="*/ 0 w 272"/>
              <a:gd name="T13" fmla="*/ 804069 h 272"/>
              <a:gd name="T14" fmla="*/ 804069 w 272"/>
              <a:gd name="T15" fmla="*/ 1608138 h 272"/>
              <a:gd name="T16" fmla="*/ 1608138 w 272"/>
              <a:gd name="T17" fmla="*/ 804069 h 272"/>
              <a:gd name="T18" fmla="*/ 804069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1064" name="标题 1"/>
          <p:cNvCxnSpPr>
            <a:cxnSpLocks noChangeShapeType="1"/>
          </p:cNvCxnSpPr>
          <p:nvPr/>
        </p:nvCxnSpPr>
        <p:spPr bwMode="auto">
          <a:xfrm>
            <a:off x="2932113" y="5033963"/>
            <a:ext cx="3043237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218788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2012950"/>
            <a:ext cx="863600" cy="863600"/>
          </a:xfrm>
          <a:prstGeom prst="roundRect">
            <a:avLst/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000000" scaled="0"/>
          </a:gradFill>
          <a:ln w="25400" cap="flat">
            <a:solidFill>
              <a:schemeClr val="bg1"/>
            </a:solidFill>
            <a:miter/>
          </a:ln>
          <a:effectLst>
            <a:outerShdw blurRad="381000" dist="127000" dir="3000000" algn="t" rotWithShape="0">
              <a:schemeClr val="accent1">
                <a:alpha val="20000"/>
              </a:schemeClr>
            </a:outerShdw>
          </a:effectLst>
        </p:spPr>
        <p:txBody>
          <a:bodyPr anchor="ctr"/>
          <a:lstStyle/>
          <a:p>
            <a:pPr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4100" name="标题 1"/>
          <p:cNvSpPr>
            <a:spLocks noChangeArrowheads="1"/>
          </p:cNvSpPr>
          <p:nvPr/>
        </p:nvSpPr>
        <p:spPr bwMode="auto">
          <a:xfrm>
            <a:off x="860425" y="2265363"/>
            <a:ext cx="431800" cy="357187"/>
          </a:xfrm>
          <a:custGeom>
            <a:avLst/>
            <a:gdLst>
              <a:gd name="T0" fmla="*/ 76332 w 870468"/>
              <a:gd name="T1" fmla="*/ 175134 h 720000"/>
              <a:gd name="T2" fmla="*/ 223211 w 870468"/>
              <a:gd name="T3" fmla="*/ 175134 h 720000"/>
              <a:gd name="T4" fmla="*/ 243060 w 870468"/>
              <a:gd name="T5" fmla="*/ 194984 h 720000"/>
              <a:gd name="T6" fmla="*/ 223211 w 870468"/>
              <a:gd name="T7" fmla="*/ 214834 h 720000"/>
              <a:gd name="T8" fmla="*/ 76332 w 870468"/>
              <a:gd name="T9" fmla="*/ 214834 h 720000"/>
              <a:gd name="T10" fmla="*/ 56483 w 870468"/>
              <a:gd name="T11" fmla="*/ 194984 h 720000"/>
              <a:gd name="T12" fmla="*/ 76332 w 870468"/>
              <a:gd name="T13" fmla="*/ 175134 h 720000"/>
              <a:gd name="T14" fmla="*/ 34083 w 870468"/>
              <a:gd name="T15" fmla="*/ 136851 h 720000"/>
              <a:gd name="T16" fmla="*/ 34083 w 870468"/>
              <a:gd name="T17" fmla="*/ 299509 h 720000"/>
              <a:gd name="T18" fmla="*/ 57674 w 870468"/>
              <a:gd name="T19" fmla="*/ 323102 h 720000"/>
              <a:gd name="T20" fmla="*/ 297048 w 870468"/>
              <a:gd name="T21" fmla="*/ 323102 h 720000"/>
              <a:gd name="T22" fmla="*/ 374183 w 870468"/>
              <a:gd name="T23" fmla="*/ 323102 h 720000"/>
              <a:gd name="T24" fmla="*/ 397774 w 870468"/>
              <a:gd name="T25" fmla="*/ 299509 h 720000"/>
              <a:gd name="T26" fmla="*/ 397774 w 870468"/>
              <a:gd name="T27" fmla="*/ 136851 h 720000"/>
              <a:gd name="T28" fmla="*/ 297048 w 870468"/>
              <a:gd name="T29" fmla="*/ 136851 h 720000"/>
              <a:gd name="T30" fmla="*/ 57674 w 870468"/>
              <a:gd name="T31" fmla="*/ 34029 h 720000"/>
              <a:gd name="T32" fmla="*/ 34083 w 870468"/>
              <a:gd name="T33" fmla="*/ 57622 h 720000"/>
              <a:gd name="T34" fmla="*/ 34083 w 870468"/>
              <a:gd name="T35" fmla="*/ 102823 h 720000"/>
              <a:gd name="T36" fmla="*/ 297048 w 870468"/>
              <a:gd name="T37" fmla="*/ 102823 h 720000"/>
              <a:gd name="T38" fmla="*/ 397774 w 870468"/>
              <a:gd name="T39" fmla="*/ 102823 h 720000"/>
              <a:gd name="T40" fmla="*/ 397774 w 870468"/>
              <a:gd name="T41" fmla="*/ 57622 h 720000"/>
              <a:gd name="T42" fmla="*/ 374183 w 870468"/>
              <a:gd name="T43" fmla="*/ 34029 h 720000"/>
              <a:gd name="T44" fmla="*/ 297048 w 870468"/>
              <a:gd name="T45" fmla="*/ 34029 h 720000"/>
              <a:gd name="T46" fmla="*/ 57674 w 870468"/>
              <a:gd name="T47" fmla="*/ 0 h 720000"/>
              <a:gd name="T48" fmla="*/ 297048 w 870468"/>
              <a:gd name="T49" fmla="*/ 0 h 720000"/>
              <a:gd name="T50" fmla="*/ 374183 w 870468"/>
              <a:gd name="T51" fmla="*/ 0 h 720000"/>
              <a:gd name="T52" fmla="*/ 431800 w 870468"/>
              <a:gd name="T53" fmla="*/ 57622 h 720000"/>
              <a:gd name="T54" fmla="*/ 431800 w 870468"/>
              <a:gd name="T55" fmla="*/ 119837 h 720000"/>
              <a:gd name="T56" fmla="*/ 431800 w 870468"/>
              <a:gd name="T57" fmla="*/ 299509 h 720000"/>
              <a:gd name="T58" fmla="*/ 374183 w 870468"/>
              <a:gd name="T59" fmla="*/ 357187 h 720000"/>
              <a:gd name="T60" fmla="*/ 297048 w 870468"/>
              <a:gd name="T61" fmla="*/ 357187 h 720000"/>
              <a:gd name="T62" fmla="*/ 57674 w 870468"/>
              <a:gd name="T63" fmla="*/ 357187 h 720000"/>
              <a:gd name="T64" fmla="*/ 57 w 870468"/>
              <a:gd name="T65" fmla="*/ 299565 h 720000"/>
              <a:gd name="T66" fmla="*/ 57 w 870468"/>
              <a:gd name="T67" fmla="*/ 119976 h 720000"/>
              <a:gd name="T68" fmla="*/ 0 w 870468"/>
              <a:gd name="T69" fmla="*/ 119837 h 720000"/>
              <a:gd name="T70" fmla="*/ 57 w 870468"/>
              <a:gd name="T71" fmla="*/ 119699 h 720000"/>
              <a:gd name="T72" fmla="*/ 57 w 870468"/>
              <a:gd name="T73" fmla="*/ 57622 h 720000"/>
              <a:gd name="T74" fmla="*/ 57674 w 870468"/>
              <a:gd name="T75" fmla="*/ 0 h 72000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lnTo>
                  <a:pt x="68708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lnTo>
                  <a:pt x="116266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101" name="标题 1"/>
          <p:cNvSpPr txBox="1">
            <a:spLocks noChangeArrowheads="1"/>
          </p:cNvSpPr>
          <p:nvPr/>
        </p:nvSpPr>
        <p:spPr bwMode="auto">
          <a:xfrm>
            <a:off x="660400" y="3230563"/>
            <a:ext cx="5045075" cy="202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伴随互联网的迅猛发展，服务器的构建以及域名的运用成为众人瞩目的焦点。鉴于服务器购置困难、域名指向繁杂等状况，我们立志打造全新网站，致力于为零基础用户提供一个便捷搭建自身网站等的平台。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470650" y="2012950"/>
            <a:ext cx="863600" cy="863600"/>
          </a:xfrm>
          <a:prstGeom prst="roundRect">
            <a:avLst/>
          </a:pr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3000000" scaled="0"/>
          </a:gradFill>
          <a:ln w="25400" cap="flat">
            <a:solidFill>
              <a:schemeClr val="bg1"/>
            </a:solidFill>
            <a:miter/>
          </a:ln>
          <a:effectLst>
            <a:outerShdw blurRad="381000" dist="127000" dir="3000000" algn="t" rotWithShape="0">
              <a:schemeClr val="accent2">
                <a:alpha val="20000"/>
              </a:schemeClr>
            </a:outerShdw>
          </a:effectLst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4103" name="标题 1"/>
          <p:cNvSpPr>
            <a:spLocks noChangeArrowheads="1"/>
          </p:cNvSpPr>
          <p:nvPr/>
        </p:nvSpPr>
        <p:spPr bwMode="auto">
          <a:xfrm>
            <a:off x="6686550" y="2228850"/>
            <a:ext cx="431800" cy="431800"/>
          </a:xfrm>
          <a:custGeom>
            <a:avLst/>
            <a:gdLst>
              <a:gd name="T0" fmla="*/ 274115 w 720001"/>
              <a:gd name="T1" fmla="*/ 34284 h 720001"/>
              <a:gd name="T2" fmla="*/ 274115 w 720001"/>
              <a:gd name="T3" fmla="*/ 157737 h 720001"/>
              <a:gd name="T4" fmla="*/ 397568 w 720001"/>
              <a:gd name="T5" fmla="*/ 157737 h 720001"/>
              <a:gd name="T6" fmla="*/ 388255 w 720001"/>
              <a:gd name="T7" fmla="*/ 127563 h 720001"/>
              <a:gd name="T8" fmla="*/ 354440 w 720001"/>
              <a:gd name="T9" fmla="*/ 77411 h 720001"/>
              <a:gd name="T10" fmla="*/ 304288 w 720001"/>
              <a:gd name="T11" fmla="*/ 43596 h 720001"/>
              <a:gd name="T12" fmla="*/ 274115 w 720001"/>
              <a:gd name="T13" fmla="*/ 34284 h 720001"/>
              <a:gd name="T14" fmla="*/ 184685 w 720001"/>
              <a:gd name="T15" fmla="*/ 33816 h 720001"/>
              <a:gd name="T16" fmla="*/ 144002 w 720001"/>
              <a:gd name="T17" fmla="*/ 45729 h 720001"/>
              <a:gd name="T18" fmla="*/ 85216 w 720001"/>
              <a:gd name="T19" fmla="*/ 85268 h 720001"/>
              <a:gd name="T20" fmla="*/ 45625 w 720001"/>
              <a:gd name="T21" fmla="*/ 144003 h 720001"/>
              <a:gd name="T22" fmla="*/ 31110 w 720001"/>
              <a:gd name="T23" fmla="*/ 215900 h 720001"/>
              <a:gd name="T24" fmla="*/ 45625 w 720001"/>
              <a:gd name="T25" fmla="*/ 287797 h 720001"/>
              <a:gd name="T26" fmla="*/ 85216 w 720001"/>
              <a:gd name="T27" fmla="*/ 346532 h 720001"/>
              <a:gd name="T28" fmla="*/ 143951 w 720001"/>
              <a:gd name="T29" fmla="*/ 386123 h 720001"/>
              <a:gd name="T30" fmla="*/ 215848 w 720001"/>
              <a:gd name="T31" fmla="*/ 400637 h 720001"/>
              <a:gd name="T32" fmla="*/ 287745 w 720001"/>
              <a:gd name="T33" fmla="*/ 386123 h 720001"/>
              <a:gd name="T34" fmla="*/ 346480 w 720001"/>
              <a:gd name="T35" fmla="*/ 346532 h 720001"/>
              <a:gd name="T36" fmla="*/ 386071 w 720001"/>
              <a:gd name="T37" fmla="*/ 287797 h 720001"/>
              <a:gd name="T38" fmla="*/ 397984 w 720001"/>
              <a:gd name="T39" fmla="*/ 247115 h 720001"/>
              <a:gd name="T40" fmla="*/ 215900 w 720001"/>
              <a:gd name="T41" fmla="*/ 247115 h 720001"/>
              <a:gd name="T42" fmla="*/ 184685 w 720001"/>
              <a:gd name="T43" fmla="*/ 215900 h 720001"/>
              <a:gd name="T44" fmla="*/ 242900 w 720001"/>
              <a:gd name="T45" fmla="*/ 0 h 720001"/>
              <a:gd name="T46" fmla="*/ 431800 w 720001"/>
              <a:gd name="T47" fmla="*/ 188900 h 720001"/>
              <a:gd name="T48" fmla="*/ 242900 w 720001"/>
              <a:gd name="T49" fmla="*/ 188900 h 720001"/>
              <a:gd name="T50" fmla="*/ 215900 w 720001"/>
              <a:gd name="T51" fmla="*/ 0 h 720001"/>
              <a:gd name="T52" fmla="*/ 215900 w 720001"/>
              <a:gd name="T53" fmla="*/ 215900 h 720001"/>
              <a:gd name="T54" fmla="*/ 431800 w 720001"/>
              <a:gd name="T55" fmla="*/ 215900 h 720001"/>
              <a:gd name="T56" fmla="*/ 215900 w 720001"/>
              <a:gd name="T57" fmla="*/ 431800 h 720001"/>
              <a:gd name="T58" fmla="*/ 0 w 720001"/>
              <a:gd name="T59" fmla="*/ 215900 h 720001"/>
              <a:gd name="T60" fmla="*/ 215900 w 720001"/>
              <a:gd name="T61" fmla="*/ 0 h 720001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lnTo>
                  <a:pt x="307952" y="56386"/>
                </a:ln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lnTo>
                  <a:pt x="405022" y="0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104" name="标题 1"/>
          <p:cNvSpPr txBox="1">
            <a:spLocks noChangeArrowheads="1"/>
          </p:cNvSpPr>
          <p:nvPr/>
        </p:nvSpPr>
        <p:spPr bwMode="auto">
          <a:xfrm>
            <a:off x="6473825" y="3230563"/>
            <a:ext cx="5045075" cy="202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我们的目标是构建一个功能全面、</a:t>
            </a: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对零基础用户也能便捷搭建自己网站的托管平台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，通过提供海量资源、</a:t>
            </a: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网站管理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工具和个性化</a:t>
            </a: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托管方案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，促进</a:t>
            </a: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企业与用户的交流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，提升</a:t>
            </a: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搭建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效率和体验。我们希望通过这个平台，让每个</a:t>
            </a: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用户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都能获得适合自己的</a:t>
            </a: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个性化网站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，实现</a:t>
            </a:r>
            <a:r>
              <a:rPr kumimoji="1" lang="zh-CN" altLang="en-US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新型科技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发展。</a:t>
            </a:r>
            <a:endParaRPr kumimoji="1" lang="zh-CN" altLang="en-US" sz="1400" noProof="1">
              <a:solidFill>
                <a:srgbClr val="262626"/>
              </a:solidFill>
              <a:latin typeface="Source Han Sans" panose="020B0500000000000000" charset="-122"/>
              <a:ea typeface="Source Han Sans" panose="020B0500000000000000" charset="-122"/>
            </a:endParaRPr>
          </a:p>
          <a:p>
            <a:pPr eaLnBrk="1" hangingPunct="1">
              <a:lnSpc>
                <a:spcPct val="150000"/>
              </a:lnSpc>
            </a:pPr>
            <a:endParaRPr kumimoji="1" lang="zh-CN" altLang="en-US" noProof="1"/>
          </a:p>
        </p:txBody>
      </p:sp>
      <p:sp>
        <p:nvSpPr>
          <p:cNvPr id="4105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4106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需求催生创意</a:t>
            </a:r>
            <a:endParaRPr kumimoji="1" lang="zh-CN" altLang="en-US" sz="3200" b="1" noProof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40789" y="71574"/>
            <a:ext cx="7054748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5126" name="标题 1"/>
          <p:cNvSpPr>
            <a:spLocks noChangeArrowheads="1"/>
          </p:cNvSpPr>
          <p:nvPr/>
        </p:nvSpPr>
        <p:spPr bwMode="auto">
          <a:xfrm flipH="1">
            <a:off x="10988675" y="449263"/>
            <a:ext cx="487363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5127" name="标题 1"/>
          <p:cNvSpPr>
            <a:spLocks noChangeArrowheads="1"/>
          </p:cNvSpPr>
          <p:nvPr/>
        </p:nvSpPr>
        <p:spPr bwMode="auto">
          <a:xfrm>
            <a:off x="5068888" y="5110163"/>
            <a:ext cx="5426075" cy="4730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5128" name="标题 1"/>
          <p:cNvSpPr>
            <a:spLocks noChangeArrowheads="1"/>
          </p:cNvSpPr>
          <p:nvPr/>
        </p:nvSpPr>
        <p:spPr bwMode="auto">
          <a:xfrm>
            <a:off x="4695825" y="1390650"/>
            <a:ext cx="6265863" cy="4406900"/>
          </a:xfrm>
          <a:prstGeom prst="roundRect">
            <a:avLst>
              <a:gd name="adj" fmla="val 5574"/>
            </a:avLst>
          </a:prstGeom>
          <a:noFill/>
          <a:ln w="12700" cap="sq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5129" name="标题 1"/>
          <p:cNvSpPr txBox="1">
            <a:spLocks noChangeArrowheads="1"/>
          </p:cNvSpPr>
          <p:nvPr/>
        </p:nvSpPr>
        <p:spPr bwMode="auto">
          <a:xfrm>
            <a:off x="5068888" y="1879600"/>
            <a:ext cx="29337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PART</a:t>
            </a:r>
            <a:endParaRPr kumimoji="1" lang="en-US" altLang="en-US" noProof="1"/>
          </a:p>
        </p:txBody>
      </p:sp>
      <p:sp>
        <p:nvSpPr>
          <p:cNvPr id="5130" name="标题 1"/>
          <p:cNvSpPr txBox="1">
            <a:spLocks noChangeArrowheads="1"/>
          </p:cNvSpPr>
          <p:nvPr/>
        </p:nvSpPr>
        <p:spPr bwMode="auto">
          <a:xfrm>
            <a:off x="4996464" y="2975104"/>
            <a:ext cx="5815012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54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网站整体架构概览</a:t>
            </a:r>
            <a:endParaRPr kumimoji="1" lang="zh-CN" altLang="en-US" sz="5400" b="1" noProof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5194300" y="5200650"/>
            <a:ext cx="4508500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noProof="1"/>
          </a:p>
        </p:txBody>
      </p:sp>
      <p:sp>
        <p:nvSpPr>
          <p:cNvPr id="12" name="标题 1"/>
          <p:cNvSpPr txBox="1"/>
          <p:nvPr/>
        </p:nvSpPr>
        <p:spPr>
          <a:xfrm rot="18265186" flipH="1">
            <a:off x="-3426624" y="30742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" name="标题 1"/>
          <p:cNvSpPr txBox="1"/>
          <p:nvPr/>
        </p:nvSpPr>
        <p:spPr>
          <a:xfrm rot="18265186" flipH="1">
            <a:off x="-4999400" y="-1895771"/>
            <a:ext cx="9518645" cy="9460670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4" name="标题 1"/>
          <p:cNvSpPr txBox="1"/>
          <p:nvPr/>
        </p:nvSpPr>
        <p:spPr>
          <a:xfrm rot="18204317" flipH="1">
            <a:off x="-4017719" y="-744783"/>
            <a:ext cx="8203720" cy="7984465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5141" name="标题 1"/>
          <p:cNvSpPr>
            <a:spLocks noChangeArrowheads="1"/>
          </p:cNvSpPr>
          <p:nvPr/>
        </p:nvSpPr>
        <p:spPr bwMode="auto">
          <a:xfrm rot="17103478" flipH="1">
            <a:off x="2217738" y="63388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5142" name="标题 1"/>
          <p:cNvSpPr>
            <a:spLocks noChangeArrowheads="1"/>
          </p:cNvSpPr>
          <p:nvPr/>
        </p:nvSpPr>
        <p:spPr bwMode="auto">
          <a:xfrm rot="17103478" flipH="1">
            <a:off x="4074319" y="2817019"/>
            <a:ext cx="71437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5143" name="标题 1"/>
          <p:cNvSpPr>
            <a:spLocks noChangeArrowheads="1"/>
          </p:cNvSpPr>
          <p:nvPr/>
        </p:nvSpPr>
        <p:spPr bwMode="auto">
          <a:xfrm flipH="1">
            <a:off x="-2143125" y="654050"/>
            <a:ext cx="5189538" cy="5189538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5144" name="标题 1"/>
          <p:cNvSpPr>
            <a:spLocks noChangeArrowheads="1"/>
          </p:cNvSpPr>
          <p:nvPr/>
        </p:nvSpPr>
        <p:spPr bwMode="auto">
          <a:xfrm flipH="1">
            <a:off x="5662613" y="4908550"/>
            <a:ext cx="269875" cy="26987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5145" name="标题 1"/>
          <p:cNvSpPr>
            <a:spLocks noChangeArrowheads="1"/>
          </p:cNvSpPr>
          <p:nvPr/>
        </p:nvSpPr>
        <p:spPr bwMode="auto">
          <a:xfrm flipV="1">
            <a:off x="2982913" y="182563"/>
            <a:ext cx="842962" cy="842962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2 h 842963"/>
              <a:gd name="T8" fmla="*/ 0 w 842963"/>
              <a:gd name="T9" fmla="*/ 511175 h 842963"/>
              <a:gd name="T10" fmla="*/ 26987 w 842963"/>
              <a:gd name="T11" fmla="*/ 450849 h 842963"/>
              <a:gd name="T12" fmla="*/ 449261 w 842963"/>
              <a:gd name="T13" fmla="*/ 26987 h 842963"/>
              <a:gd name="T14" fmla="*/ 517524 w 842963"/>
              <a:gd name="T15" fmla="*/ 0 h 842963"/>
              <a:gd name="T16" fmla="*/ 9525 w 842963"/>
              <a:gd name="T17" fmla="*/ 512762 h 842963"/>
              <a:gd name="T18" fmla="*/ 31750 w 842963"/>
              <a:gd name="T19" fmla="*/ 619124 h 842963"/>
              <a:gd name="T20" fmla="*/ 50800 w 842963"/>
              <a:gd name="T21" fmla="*/ 561974 h 842963"/>
              <a:gd name="T22" fmla="*/ 558799 w 842963"/>
              <a:gd name="T23" fmla="*/ 53975 h 842963"/>
              <a:gd name="T24" fmla="*/ 609599 w 842963"/>
              <a:gd name="T25" fmla="*/ 46037 h 842963"/>
              <a:gd name="T26" fmla="*/ 31750 w 842963"/>
              <a:gd name="T27" fmla="*/ 619124 h 842963"/>
              <a:gd name="T28" fmla="*/ 107950 w 842963"/>
              <a:gd name="T29" fmla="*/ 696912 h 842963"/>
              <a:gd name="T30" fmla="*/ 92075 w 842963"/>
              <a:gd name="T31" fmla="*/ 695325 h 842963"/>
              <a:gd name="T32" fmla="*/ 100013 w 842963"/>
              <a:gd name="T33" fmla="*/ 646112 h 842963"/>
              <a:gd name="T34" fmla="*/ 642938 w 842963"/>
              <a:gd name="T35" fmla="*/ 104775 h 842963"/>
              <a:gd name="T36" fmla="*/ 692150 w 842963"/>
              <a:gd name="T37" fmla="*/ 93663 h 842963"/>
              <a:gd name="T38" fmla="*/ 690563 w 842963"/>
              <a:gd name="T39" fmla="*/ 111125 h 842963"/>
              <a:gd name="T40" fmla="*/ 107950 w 842963"/>
              <a:gd name="T41" fmla="*/ 696912 h 842963"/>
              <a:gd name="T42" fmla="*/ 139700 w 842963"/>
              <a:gd name="T43" fmla="*/ 757237 h 842963"/>
              <a:gd name="T44" fmla="*/ 738187 w 842963"/>
              <a:gd name="T45" fmla="*/ 157162 h 842963"/>
              <a:gd name="T46" fmla="*/ 754062 w 842963"/>
              <a:gd name="T47" fmla="*/ 155575 h 842963"/>
              <a:gd name="T48" fmla="*/ 742950 w 842963"/>
              <a:gd name="T49" fmla="*/ 200025 h 842963"/>
              <a:gd name="T50" fmla="*/ 198437 w 842963"/>
              <a:gd name="T51" fmla="*/ 744537 h 842963"/>
              <a:gd name="T52" fmla="*/ 139700 w 842963"/>
              <a:gd name="T53" fmla="*/ 757237 h 842963"/>
              <a:gd name="T54" fmla="*/ 263525 w 842963"/>
              <a:gd name="T55" fmla="*/ 799504 h 842963"/>
              <a:gd name="T56" fmla="*/ 233363 w 842963"/>
              <a:gd name="T57" fmla="*/ 795337 h 842963"/>
              <a:gd name="T58" fmla="*/ 808037 w 842963"/>
              <a:gd name="T59" fmla="*/ 223838 h 842963"/>
              <a:gd name="T60" fmla="*/ 787400 w 842963"/>
              <a:gd name="T61" fmla="*/ 290513 h 842963"/>
              <a:gd name="T62" fmla="*/ 288925 w 842963"/>
              <a:gd name="T63" fmla="*/ 790575 h 842963"/>
              <a:gd name="T64" fmla="*/ 263525 w 842963"/>
              <a:gd name="T65" fmla="*/ 799504 h 842963"/>
              <a:gd name="T66" fmla="*/ 471487 w 842963"/>
              <a:gd name="T67" fmla="*/ 833437 h 842963"/>
              <a:gd name="T68" fmla="*/ 830262 w 842963"/>
              <a:gd name="T69" fmla="*/ 479424 h 842963"/>
              <a:gd name="T70" fmla="*/ 471487 w 842963"/>
              <a:gd name="T71" fmla="*/ 833437 h 842963"/>
              <a:gd name="T72" fmla="*/ 331788 w 842963"/>
              <a:gd name="T73" fmla="*/ 842962 h 842963"/>
              <a:gd name="T74" fmla="*/ 842962 w 842963"/>
              <a:gd name="T75" fmla="*/ 334963 h 842963"/>
              <a:gd name="T76" fmla="*/ 811212 w 842963"/>
              <a:gd name="T77" fmla="*/ 404595 h 842963"/>
              <a:gd name="T78" fmla="*/ 400050 w 842963"/>
              <a:gd name="T79" fmla="*/ 812894 h 842963"/>
              <a:gd name="T80" fmla="*/ 331788 w 842963"/>
              <a:gd name="T81" fmla="*/ 842962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-2127250" y="2824163"/>
            <a:ext cx="3910013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5147" name="标题 1"/>
          <p:cNvSpPr>
            <a:spLocks noChangeArrowheads="1"/>
          </p:cNvSpPr>
          <p:nvPr/>
        </p:nvSpPr>
        <p:spPr bwMode="auto">
          <a:xfrm flipH="1">
            <a:off x="3944938" y="2763838"/>
            <a:ext cx="947737" cy="946150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5148" name="标题 1"/>
          <p:cNvSpPr>
            <a:spLocks noChangeArrowheads="1"/>
          </p:cNvSpPr>
          <p:nvPr/>
        </p:nvSpPr>
        <p:spPr bwMode="auto">
          <a:xfrm flipH="1">
            <a:off x="3230563" y="4725988"/>
            <a:ext cx="954087" cy="954087"/>
          </a:xfrm>
          <a:custGeom>
            <a:avLst/>
            <a:gdLst>
              <a:gd name="T0" fmla="*/ 477044 w 272"/>
              <a:gd name="T1" fmla="*/ 813780 h 272"/>
              <a:gd name="T2" fmla="*/ 140307 w 272"/>
              <a:gd name="T3" fmla="*/ 477044 h 272"/>
              <a:gd name="T4" fmla="*/ 477044 w 272"/>
              <a:gd name="T5" fmla="*/ 140307 h 272"/>
              <a:gd name="T6" fmla="*/ 813780 w 272"/>
              <a:gd name="T7" fmla="*/ 477044 h 272"/>
              <a:gd name="T8" fmla="*/ 477044 w 272"/>
              <a:gd name="T9" fmla="*/ 813780 h 272"/>
              <a:gd name="T10" fmla="*/ 477044 w 272"/>
              <a:gd name="T11" fmla="*/ 0 h 272"/>
              <a:gd name="T12" fmla="*/ 0 w 272"/>
              <a:gd name="T13" fmla="*/ 477044 h 272"/>
              <a:gd name="T14" fmla="*/ 477044 w 272"/>
              <a:gd name="T15" fmla="*/ 954087 h 272"/>
              <a:gd name="T16" fmla="*/ 954087 w 272"/>
              <a:gd name="T17" fmla="*/ 477044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149" name="标题 1"/>
          <p:cNvSpPr>
            <a:spLocks noChangeArrowheads="1"/>
          </p:cNvSpPr>
          <p:nvPr/>
        </p:nvSpPr>
        <p:spPr bwMode="auto">
          <a:xfrm flipH="1">
            <a:off x="3048000" y="1873250"/>
            <a:ext cx="539750" cy="541338"/>
          </a:xfrm>
          <a:custGeom>
            <a:avLst/>
            <a:gdLst>
              <a:gd name="T0" fmla="*/ 0 w 540686"/>
              <a:gd name="T1" fmla="*/ 270669 h 540686"/>
              <a:gd name="T2" fmla="*/ 269875 w 540686"/>
              <a:gd name="T3" fmla="*/ 0 h 540686"/>
              <a:gd name="T4" fmla="*/ 539750 w 540686"/>
              <a:gd name="T5" fmla="*/ 270669 h 540686"/>
              <a:gd name="T6" fmla="*/ 269875 w 540686"/>
              <a:gd name="T7" fmla="*/ 541338 h 540686"/>
              <a:gd name="T8" fmla="*/ 0 w 540686"/>
              <a:gd name="T9" fmla="*/ 270669 h 540686"/>
              <a:gd name="T10" fmla="*/ 134937 w 540686"/>
              <a:gd name="T11" fmla="*/ 270669 h 540686"/>
              <a:gd name="T12" fmla="*/ 269874 w 540686"/>
              <a:gd name="T13" fmla="*/ 406003 h 540686"/>
              <a:gd name="T14" fmla="*/ 404811 w 540686"/>
              <a:gd name="T15" fmla="*/ 270669 h 540686"/>
              <a:gd name="T16" fmla="*/ 269874 w 540686"/>
              <a:gd name="T17" fmla="*/ 135335 h 540686"/>
              <a:gd name="T18" fmla="*/ 134937 w 540686"/>
              <a:gd name="T19" fmla="*/ 270669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5150" name="标题 1"/>
          <p:cNvSpPr>
            <a:spLocks noChangeArrowheads="1"/>
          </p:cNvSpPr>
          <p:nvPr/>
        </p:nvSpPr>
        <p:spPr bwMode="auto">
          <a:xfrm rot="17103478" flipH="1">
            <a:off x="1885156" y="462757"/>
            <a:ext cx="201613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1089025" y="-41275"/>
            <a:ext cx="711200" cy="712788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cxnSp>
        <p:nvCxnSpPr>
          <p:cNvPr id="5152" name="标题 1"/>
          <p:cNvCxnSpPr>
            <a:cxnSpLocks noChangeShapeType="1"/>
          </p:cNvCxnSpPr>
          <p:nvPr/>
        </p:nvCxnSpPr>
        <p:spPr bwMode="auto">
          <a:xfrm>
            <a:off x="7173913" y="5346700"/>
            <a:ext cx="314960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53" name="标题 1"/>
          <p:cNvSpPr txBox="1">
            <a:spLocks noChangeArrowheads="1"/>
          </p:cNvSpPr>
          <p:nvPr/>
        </p:nvSpPr>
        <p:spPr bwMode="auto">
          <a:xfrm>
            <a:off x="7926388" y="590550"/>
            <a:ext cx="2203450" cy="239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zh-CN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02</a:t>
            </a:r>
            <a:endParaRPr kumimoji="1" lang="zh-CN" altLang="en-US" noProof="1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DB80B6EE-7FC2-4107-86E3-36A013DB9A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6826" y="1100932"/>
            <a:ext cx="2224087" cy="5381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6147" name="标题 1"/>
          <p:cNvSpPr>
            <a:spLocks noChangeArrowheads="1"/>
          </p:cNvSpPr>
          <p:nvPr/>
        </p:nvSpPr>
        <p:spPr bwMode="auto">
          <a:xfrm>
            <a:off x="2357438" y="2187575"/>
            <a:ext cx="7477125" cy="3348038"/>
          </a:xfrm>
          <a:prstGeom prst="roundRect">
            <a:avLst>
              <a:gd name="adj" fmla="val 5616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6148" name="标题 1"/>
          <p:cNvSpPr>
            <a:spLocks noChangeArrowheads="1"/>
          </p:cNvSpPr>
          <p:nvPr/>
        </p:nvSpPr>
        <p:spPr bwMode="auto">
          <a:xfrm rot="2700000">
            <a:off x="5411788" y="1503363"/>
            <a:ext cx="1368425" cy="1368425"/>
          </a:xfrm>
          <a:prstGeom prst="roundRect">
            <a:avLst>
              <a:gd name="adj" fmla="val 9523"/>
            </a:avLst>
          </a:prstGeom>
          <a:solidFill>
            <a:srgbClr val="E3DF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6149" name="标题 1"/>
          <p:cNvSpPr>
            <a:spLocks noChangeArrowheads="1"/>
          </p:cNvSpPr>
          <p:nvPr/>
        </p:nvSpPr>
        <p:spPr bwMode="auto">
          <a:xfrm rot="2700000">
            <a:off x="5491957" y="1583531"/>
            <a:ext cx="1208088" cy="1209675"/>
          </a:xfrm>
          <a:prstGeom prst="roundRect">
            <a:avLst>
              <a:gd name="adj" fmla="val 9523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6150" name="标题 1"/>
          <p:cNvSpPr>
            <a:spLocks noChangeArrowheads="1"/>
          </p:cNvSpPr>
          <p:nvPr/>
        </p:nvSpPr>
        <p:spPr bwMode="auto">
          <a:xfrm>
            <a:off x="5827713" y="1952625"/>
            <a:ext cx="536575" cy="469900"/>
          </a:xfrm>
          <a:custGeom>
            <a:avLst/>
            <a:gdLst>
              <a:gd name="T0" fmla="*/ 268348 w 822400"/>
              <a:gd name="T1" fmla="*/ 152956 h 720000"/>
              <a:gd name="T2" fmla="*/ 186378 w 822400"/>
              <a:gd name="T3" fmla="*/ 234950 h 720000"/>
              <a:gd name="T4" fmla="*/ 268348 w 822400"/>
              <a:gd name="T5" fmla="*/ 316944 h 720000"/>
              <a:gd name="T6" fmla="*/ 350318 w 822400"/>
              <a:gd name="T7" fmla="*/ 234950 h 720000"/>
              <a:gd name="T8" fmla="*/ 268348 w 822400"/>
              <a:gd name="T9" fmla="*/ 152956 h 720000"/>
              <a:gd name="T10" fmla="*/ 268348 w 822400"/>
              <a:gd name="T11" fmla="*/ 116782 h 720000"/>
              <a:gd name="T12" fmla="*/ 386481 w 822400"/>
              <a:gd name="T13" fmla="*/ 234950 h 720000"/>
              <a:gd name="T14" fmla="*/ 268348 w 822400"/>
              <a:gd name="T15" fmla="*/ 353119 h 720000"/>
              <a:gd name="T16" fmla="*/ 150214 w 822400"/>
              <a:gd name="T17" fmla="*/ 234950 h 720000"/>
              <a:gd name="T18" fmla="*/ 268348 w 822400"/>
              <a:gd name="T19" fmla="*/ 116782 h 720000"/>
              <a:gd name="T20" fmla="*/ 153589 w 822400"/>
              <a:gd name="T21" fmla="*/ 36174 h 720000"/>
              <a:gd name="T22" fmla="*/ 38830 w 822400"/>
              <a:gd name="T23" fmla="*/ 234950 h 720000"/>
              <a:gd name="T24" fmla="*/ 153589 w 822400"/>
              <a:gd name="T25" fmla="*/ 433726 h 720000"/>
              <a:gd name="T26" fmla="*/ 383046 w 822400"/>
              <a:gd name="T27" fmla="*/ 433726 h 720000"/>
              <a:gd name="T28" fmla="*/ 497805 w 822400"/>
              <a:gd name="T29" fmla="*/ 234950 h 720000"/>
              <a:gd name="T30" fmla="*/ 383046 w 822400"/>
              <a:gd name="T31" fmla="*/ 36174 h 720000"/>
              <a:gd name="T32" fmla="*/ 143463 w 822400"/>
              <a:gd name="T33" fmla="*/ 0 h 720000"/>
              <a:gd name="T34" fmla="*/ 393112 w 822400"/>
              <a:gd name="T35" fmla="*/ 0 h 720000"/>
              <a:gd name="T36" fmla="*/ 409265 w 822400"/>
              <a:gd name="T37" fmla="*/ 9345 h 720000"/>
              <a:gd name="T38" fmla="*/ 534089 w 822400"/>
              <a:gd name="T39" fmla="*/ 225606 h 720000"/>
              <a:gd name="T40" fmla="*/ 534089 w 822400"/>
              <a:gd name="T41" fmla="*/ 244295 h 720000"/>
              <a:gd name="T42" fmla="*/ 409325 w 822400"/>
              <a:gd name="T43" fmla="*/ 460556 h 720000"/>
              <a:gd name="T44" fmla="*/ 393172 w 822400"/>
              <a:gd name="T45" fmla="*/ 469900 h 720000"/>
              <a:gd name="T46" fmla="*/ 143523 w 822400"/>
              <a:gd name="T47" fmla="*/ 469900 h 720000"/>
              <a:gd name="T48" fmla="*/ 127370 w 822400"/>
              <a:gd name="T49" fmla="*/ 460556 h 720000"/>
              <a:gd name="T50" fmla="*/ 2486 w 822400"/>
              <a:gd name="T51" fmla="*/ 244295 h 720000"/>
              <a:gd name="T52" fmla="*/ 2486 w 822400"/>
              <a:gd name="T53" fmla="*/ 225606 h 720000"/>
              <a:gd name="T54" fmla="*/ 127310 w 822400"/>
              <a:gd name="T55" fmla="*/ 9345 h 720000"/>
              <a:gd name="T56" fmla="*/ 143463 w 822400"/>
              <a:gd name="T57" fmla="*/ 0 h 720000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lnTo>
                  <a:pt x="235403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553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6151" name="标题 1"/>
          <p:cNvSpPr txBox="1">
            <a:spLocks noChangeArrowheads="1"/>
          </p:cNvSpPr>
          <p:nvPr/>
        </p:nvSpPr>
        <p:spPr bwMode="auto">
          <a:xfrm>
            <a:off x="2559050" y="3327400"/>
            <a:ext cx="7073900" cy="211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我们的网站架构采用分层设计，使用</a:t>
            </a:r>
            <a:r>
              <a:rPr kumimoji="1" lang="en-US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HTML5、CSS3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和</a:t>
            </a:r>
            <a:r>
              <a:rPr kumimoji="1" lang="en-US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JavaScript</a:t>
            </a:r>
            <a:r>
              <a:rPr kumimoji="1" lang="zh-CN" altLang="zh-CN" sz="1400" noProof="1">
                <a:solidFill>
                  <a:srgbClr val="262626"/>
                </a:solidFill>
                <a:latin typeface="Source Han Sans" panose="020B0500000000000000" charset="-122"/>
                <a:ea typeface="Source Han Sans" panose="020B0500000000000000" charset="-122"/>
              </a:rPr>
              <a:t>等技术构建动态、响应式的页面。</a:t>
            </a:r>
            <a:endParaRPr kumimoji="1" lang="zh-CN" altLang="en-US" noProof="1"/>
          </a:p>
        </p:txBody>
      </p:sp>
      <p:sp>
        <p:nvSpPr>
          <p:cNvPr id="6152" name="标题 1"/>
          <p:cNvSpPr>
            <a:spLocks noChangeArrowheads="1"/>
          </p:cNvSpPr>
          <p:nvPr/>
        </p:nvSpPr>
        <p:spPr bwMode="auto">
          <a:xfrm rot="2700000">
            <a:off x="5024438" y="2535238"/>
            <a:ext cx="206375" cy="206375"/>
          </a:xfrm>
          <a:prstGeom prst="roundRect">
            <a:avLst>
              <a:gd name="adj" fmla="val 9523"/>
            </a:avLst>
          </a:prstGeom>
          <a:solidFill>
            <a:srgbClr val="ACA0E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6153" name="标题 1"/>
          <p:cNvSpPr>
            <a:spLocks noChangeArrowheads="1"/>
          </p:cNvSpPr>
          <p:nvPr/>
        </p:nvSpPr>
        <p:spPr bwMode="auto">
          <a:xfrm rot="2700000">
            <a:off x="7051675" y="1844675"/>
            <a:ext cx="139700" cy="139700"/>
          </a:xfrm>
          <a:prstGeom prst="roundRect">
            <a:avLst>
              <a:gd name="adj" fmla="val 9523"/>
            </a:avLst>
          </a:prstGeom>
          <a:solidFill>
            <a:srgbClr val="C7C0F5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6154" name="标题 1"/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6155" name="标题 1"/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zh-CN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分层架构展示</a:t>
            </a:r>
            <a:endParaRPr kumimoji="1" lang="zh-CN" altLang="en-US" sz="3200" b="1" noProof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6" name="文本框 11"/>
          <p:cNvSpPr txBox="1">
            <a:spLocks noChangeArrowheads="1"/>
          </p:cNvSpPr>
          <p:nvPr/>
        </p:nvSpPr>
        <p:spPr bwMode="auto">
          <a:xfrm>
            <a:off x="904875" y="4027488"/>
            <a:ext cx="3602038" cy="186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/>
            <a:r>
              <a:rPr lang="zh-CN" altLang="en-US" sz="11500" b="1"/>
              <a:t>图片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40789" y="71574"/>
            <a:ext cx="7054748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74" name="标题 1"/>
          <p:cNvSpPr>
            <a:spLocks noChangeArrowheads="1"/>
          </p:cNvSpPr>
          <p:nvPr/>
        </p:nvSpPr>
        <p:spPr bwMode="auto">
          <a:xfrm flipH="1">
            <a:off x="10988675" y="449263"/>
            <a:ext cx="487363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5" name="标题 1"/>
          <p:cNvSpPr>
            <a:spLocks noChangeArrowheads="1"/>
          </p:cNvSpPr>
          <p:nvPr/>
        </p:nvSpPr>
        <p:spPr bwMode="auto">
          <a:xfrm>
            <a:off x="5068888" y="5110163"/>
            <a:ext cx="5426075" cy="4730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6" name="标题 1"/>
          <p:cNvSpPr>
            <a:spLocks noChangeArrowheads="1"/>
          </p:cNvSpPr>
          <p:nvPr/>
        </p:nvSpPr>
        <p:spPr bwMode="auto">
          <a:xfrm>
            <a:off x="4695825" y="1390650"/>
            <a:ext cx="6265863" cy="4406900"/>
          </a:xfrm>
          <a:prstGeom prst="roundRect">
            <a:avLst>
              <a:gd name="adj" fmla="val 5574"/>
            </a:avLst>
          </a:prstGeom>
          <a:noFill/>
          <a:ln w="12700" cap="sq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7" name="标题 1"/>
          <p:cNvSpPr txBox="1">
            <a:spLocks noChangeArrowheads="1"/>
          </p:cNvSpPr>
          <p:nvPr/>
        </p:nvSpPr>
        <p:spPr bwMode="auto">
          <a:xfrm>
            <a:off x="5068888" y="1879600"/>
            <a:ext cx="29337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PART</a:t>
            </a:r>
            <a:endParaRPr kumimoji="1" lang="en-US" altLang="en-US" noProof="1"/>
          </a:p>
        </p:txBody>
      </p:sp>
      <p:sp>
        <p:nvSpPr>
          <p:cNvPr id="7178" name="标题 1"/>
          <p:cNvSpPr txBox="1">
            <a:spLocks noChangeArrowheads="1"/>
          </p:cNvSpPr>
          <p:nvPr/>
        </p:nvSpPr>
        <p:spPr bwMode="auto">
          <a:xfrm>
            <a:off x="5068888" y="2975104"/>
            <a:ext cx="5815012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en-US" sz="54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展示项目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5194300" y="5200650"/>
            <a:ext cx="4508500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noProof="1"/>
          </a:p>
        </p:txBody>
      </p:sp>
      <p:sp>
        <p:nvSpPr>
          <p:cNvPr id="12" name="标题 1"/>
          <p:cNvSpPr txBox="1"/>
          <p:nvPr/>
        </p:nvSpPr>
        <p:spPr>
          <a:xfrm rot="18265186" flipH="1">
            <a:off x="-3426624" y="30742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" name="标题 1"/>
          <p:cNvSpPr txBox="1"/>
          <p:nvPr/>
        </p:nvSpPr>
        <p:spPr>
          <a:xfrm rot="18265186" flipH="1">
            <a:off x="-4999400" y="-1895771"/>
            <a:ext cx="9518645" cy="9460670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4" name="标题 1"/>
          <p:cNvSpPr txBox="1"/>
          <p:nvPr/>
        </p:nvSpPr>
        <p:spPr>
          <a:xfrm rot="18204317" flipH="1">
            <a:off x="-4017719" y="-744783"/>
            <a:ext cx="8203720" cy="7984465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89" name="标题 1"/>
          <p:cNvSpPr>
            <a:spLocks noChangeArrowheads="1"/>
          </p:cNvSpPr>
          <p:nvPr/>
        </p:nvSpPr>
        <p:spPr bwMode="auto">
          <a:xfrm rot="17103478" flipH="1">
            <a:off x="2217738" y="63388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0" name="标题 1"/>
          <p:cNvSpPr>
            <a:spLocks noChangeArrowheads="1"/>
          </p:cNvSpPr>
          <p:nvPr/>
        </p:nvSpPr>
        <p:spPr bwMode="auto">
          <a:xfrm rot="17103478" flipH="1">
            <a:off x="4074319" y="2817019"/>
            <a:ext cx="71437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1" name="标题 1"/>
          <p:cNvSpPr>
            <a:spLocks noChangeArrowheads="1"/>
          </p:cNvSpPr>
          <p:nvPr/>
        </p:nvSpPr>
        <p:spPr bwMode="auto">
          <a:xfrm flipH="1">
            <a:off x="-2143125" y="654050"/>
            <a:ext cx="5189538" cy="5189538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2" name="标题 1"/>
          <p:cNvSpPr>
            <a:spLocks noChangeArrowheads="1"/>
          </p:cNvSpPr>
          <p:nvPr/>
        </p:nvSpPr>
        <p:spPr bwMode="auto">
          <a:xfrm flipH="1">
            <a:off x="5662613" y="4908550"/>
            <a:ext cx="269875" cy="26987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3" name="标题 1"/>
          <p:cNvSpPr>
            <a:spLocks noChangeArrowheads="1"/>
          </p:cNvSpPr>
          <p:nvPr/>
        </p:nvSpPr>
        <p:spPr bwMode="auto">
          <a:xfrm flipV="1">
            <a:off x="2982913" y="182563"/>
            <a:ext cx="842962" cy="842962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2 h 842963"/>
              <a:gd name="T8" fmla="*/ 0 w 842963"/>
              <a:gd name="T9" fmla="*/ 511175 h 842963"/>
              <a:gd name="T10" fmla="*/ 26987 w 842963"/>
              <a:gd name="T11" fmla="*/ 450849 h 842963"/>
              <a:gd name="T12" fmla="*/ 449261 w 842963"/>
              <a:gd name="T13" fmla="*/ 26987 h 842963"/>
              <a:gd name="T14" fmla="*/ 517524 w 842963"/>
              <a:gd name="T15" fmla="*/ 0 h 842963"/>
              <a:gd name="T16" fmla="*/ 9525 w 842963"/>
              <a:gd name="T17" fmla="*/ 512762 h 842963"/>
              <a:gd name="T18" fmla="*/ 31750 w 842963"/>
              <a:gd name="T19" fmla="*/ 619124 h 842963"/>
              <a:gd name="T20" fmla="*/ 50800 w 842963"/>
              <a:gd name="T21" fmla="*/ 561974 h 842963"/>
              <a:gd name="T22" fmla="*/ 558799 w 842963"/>
              <a:gd name="T23" fmla="*/ 53975 h 842963"/>
              <a:gd name="T24" fmla="*/ 609599 w 842963"/>
              <a:gd name="T25" fmla="*/ 46037 h 842963"/>
              <a:gd name="T26" fmla="*/ 31750 w 842963"/>
              <a:gd name="T27" fmla="*/ 619124 h 842963"/>
              <a:gd name="T28" fmla="*/ 107950 w 842963"/>
              <a:gd name="T29" fmla="*/ 696912 h 842963"/>
              <a:gd name="T30" fmla="*/ 92075 w 842963"/>
              <a:gd name="T31" fmla="*/ 695325 h 842963"/>
              <a:gd name="T32" fmla="*/ 100013 w 842963"/>
              <a:gd name="T33" fmla="*/ 646112 h 842963"/>
              <a:gd name="T34" fmla="*/ 642938 w 842963"/>
              <a:gd name="T35" fmla="*/ 104775 h 842963"/>
              <a:gd name="T36" fmla="*/ 692150 w 842963"/>
              <a:gd name="T37" fmla="*/ 93663 h 842963"/>
              <a:gd name="T38" fmla="*/ 690563 w 842963"/>
              <a:gd name="T39" fmla="*/ 111125 h 842963"/>
              <a:gd name="T40" fmla="*/ 107950 w 842963"/>
              <a:gd name="T41" fmla="*/ 696912 h 842963"/>
              <a:gd name="T42" fmla="*/ 139700 w 842963"/>
              <a:gd name="T43" fmla="*/ 757237 h 842963"/>
              <a:gd name="T44" fmla="*/ 738187 w 842963"/>
              <a:gd name="T45" fmla="*/ 157162 h 842963"/>
              <a:gd name="T46" fmla="*/ 754062 w 842963"/>
              <a:gd name="T47" fmla="*/ 155575 h 842963"/>
              <a:gd name="T48" fmla="*/ 742950 w 842963"/>
              <a:gd name="T49" fmla="*/ 200025 h 842963"/>
              <a:gd name="T50" fmla="*/ 198437 w 842963"/>
              <a:gd name="T51" fmla="*/ 744537 h 842963"/>
              <a:gd name="T52" fmla="*/ 139700 w 842963"/>
              <a:gd name="T53" fmla="*/ 757237 h 842963"/>
              <a:gd name="T54" fmla="*/ 263525 w 842963"/>
              <a:gd name="T55" fmla="*/ 799504 h 842963"/>
              <a:gd name="T56" fmla="*/ 233363 w 842963"/>
              <a:gd name="T57" fmla="*/ 795337 h 842963"/>
              <a:gd name="T58" fmla="*/ 808037 w 842963"/>
              <a:gd name="T59" fmla="*/ 223838 h 842963"/>
              <a:gd name="T60" fmla="*/ 787400 w 842963"/>
              <a:gd name="T61" fmla="*/ 290513 h 842963"/>
              <a:gd name="T62" fmla="*/ 288925 w 842963"/>
              <a:gd name="T63" fmla="*/ 790575 h 842963"/>
              <a:gd name="T64" fmla="*/ 263525 w 842963"/>
              <a:gd name="T65" fmla="*/ 799504 h 842963"/>
              <a:gd name="T66" fmla="*/ 471487 w 842963"/>
              <a:gd name="T67" fmla="*/ 833437 h 842963"/>
              <a:gd name="T68" fmla="*/ 830262 w 842963"/>
              <a:gd name="T69" fmla="*/ 479424 h 842963"/>
              <a:gd name="T70" fmla="*/ 471487 w 842963"/>
              <a:gd name="T71" fmla="*/ 833437 h 842963"/>
              <a:gd name="T72" fmla="*/ 331788 w 842963"/>
              <a:gd name="T73" fmla="*/ 842962 h 842963"/>
              <a:gd name="T74" fmla="*/ 842962 w 842963"/>
              <a:gd name="T75" fmla="*/ 334963 h 842963"/>
              <a:gd name="T76" fmla="*/ 811212 w 842963"/>
              <a:gd name="T77" fmla="*/ 404595 h 842963"/>
              <a:gd name="T78" fmla="*/ 400050 w 842963"/>
              <a:gd name="T79" fmla="*/ 812894 h 842963"/>
              <a:gd name="T80" fmla="*/ 331788 w 842963"/>
              <a:gd name="T81" fmla="*/ 842962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-2127250" y="2824163"/>
            <a:ext cx="3910013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95" name="标题 1"/>
          <p:cNvSpPr>
            <a:spLocks noChangeArrowheads="1"/>
          </p:cNvSpPr>
          <p:nvPr/>
        </p:nvSpPr>
        <p:spPr bwMode="auto">
          <a:xfrm flipH="1">
            <a:off x="3944938" y="2763838"/>
            <a:ext cx="947737" cy="946150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6" name="标题 1"/>
          <p:cNvSpPr>
            <a:spLocks noChangeArrowheads="1"/>
          </p:cNvSpPr>
          <p:nvPr/>
        </p:nvSpPr>
        <p:spPr bwMode="auto">
          <a:xfrm flipH="1">
            <a:off x="3230563" y="4725988"/>
            <a:ext cx="954087" cy="954087"/>
          </a:xfrm>
          <a:custGeom>
            <a:avLst/>
            <a:gdLst>
              <a:gd name="T0" fmla="*/ 477044 w 272"/>
              <a:gd name="T1" fmla="*/ 813780 h 272"/>
              <a:gd name="T2" fmla="*/ 140307 w 272"/>
              <a:gd name="T3" fmla="*/ 477044 h 272"/>
              <a:gd name="T4" fmla="*/ 477044 w 272"/>
              <a:gd name="T5" fmla="*/ 140307 h 272"/>
              <a:gd name="T6" fmla="*/ 813780 w 272"/>
              <a:gd name="T7" fmla="*/ 477044 h 272"/>
              <a:gd name="T8" fmla="*/ 477044 w 272"/>
              <a:gd name="T9" fmla="*/ 813780 h 272"/>
              <a:gd name="T10" fmla="*/ 477044 w 272"/>
              <a:gd name="T11" fmla="*/ 0 h 272"/>
              <a:gd name="T12" fmla="*/ 0 w 272"/>
              <a:gd name="T13" fmla="*/ 477044 h 272"/>
              <a:gd name="T14" fmla="*/ 477044 w 272"/>
              <a:gd name="T15" fmla="*/ 954087 h 272"/>
              <a:gd name="T16" fmla="*/ 954087 w 272"/>
              <a:gd name="T17" fmla="*/ 477044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7" name="标题 1"/>
          <p:cNvSpPr>
            <a:spLocks noChangeArrowheads="1"/>
          </p:cNvSpPr>
          <p:nvPr/>
        </p:nvSpPr>
        <p:spPr bwMode="auto">
          <a:xfrm flipH="1">
            <a:off x="3048000" y="1873250"/>
            <a:ext cx="539750" cy="541338"/>
          </a:xfrm>
          <a:custGeom>
            <a:avLst/>
            <a:gdLst>
              <a:gd name="T0" fmla="*/ 0 w 540686"/>
              <a:gd name="T1" fmla="*/ 270669 h 540686"/>
              <a:gd name="T2" fmla="*/ 269875 w 540686"/>
              <a:gd name="T3" fmla="*/ 0 h 540686"/>
              <a:gd name="T4" fmla="*/ 539750 w 540686"/>
              <a:gd name="T5" fmla="*/ 270669 h 540686"/>
              <a:gd name="T6" fmla="*/ 269875 w 540686"/>
              <a:gd name="T7" fmla="*/ 541338 h 540686"/>
              <a:gd name="T8" fmla="*/ 0 w 540686"/>
              <a:gd name="T9" fmla="*/ 270669 h 540686"/>
              <a:gd name="T10" fmla="*/ 134937 w 540686"/>
              <a:gd name="T11" fmla="*/ 270669 h 540686"/>
              <a:gd name="T12" fmla="*/ 269874 w 540686"/>
              <a:gd name="T13" fmla="*/ 406003 h 540686"/>
              <a:gd name="T14" fmla="*/ 404811 w 540686"/>
              <a:gd name="T15" fmla="*/ 270669 h 540686"/>
              <a:gd name="T16" fmla="*/ 269874 w 540686"/>
              <a:gd name="T17" fmla="*/ 135335 h 540686"/>
              <a:gd name="T18" fmla="*/ 134937 w 540686"/>
              <a:gd name="T19" fmla="*/ 270669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98" name="标题 1"/>
          <p:cNvSpPr>
            <a:spLocks noChangeArrowheads="1"/>
          </p:cNvSpPr>
          <p:nvPr/>
        </p:nvSpPr>
        <p:spPr bwMode="auto">
          <a:xfrm rot="17103478" flipH="1">
            <a:off x="1885156" y="462757"/>
            <a:ext cx="201613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1089025" y="-41275"/>
            <a:ext cx="711200" cy="712788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cxnSp>
        <p:nvCxnSpPr>
          <p:cNvPr id="7200" name="标题 1"/>
          <p:cNvCxnSpPr>
            <a:cxnSpLocks noChangeShapeType="1"/>
          </p:cNvCxnSpPr>
          <p:nvPr/>
        </p:nvCxnSpPr>
        <p:spPr bwMode="auto">
          <a:xfrm>
            <a:off x="7173913" y="5346700"/>
            <a:ext cx="314960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01" name="标题 1"/>
          <p:cNvSpPr txBox="1">
            <a:spLocks noChangeArrowheads="1"/>
          </p:cNvSpPr>
          <p:nvPr/>
        </p:nvSpPr>
        <p:spPr bwMode="auto">
          <a:xfrm>
            <a:off x="7926388" y="590550"/>
            <a:ext cx="2203450" cy="239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zh-CN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0</a:t>
            </a: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3</a:t>
            </a:r>
            <a:endParaRPr kumimoji="1" lang="zh-CN" altLang="en-US" noProof="1"/>
          </a:p>
        </p:txBody>
      </p:sp>
      <p:sp>
        <p:nvSpPr>
          <p:cNvPr id="7202" name="标题 1"/>
          <p:cNvSpPr>
            <a:spLocks noChangeArrowheads="1"/>
          </p:cNvSpPr>
          <p:nvPr/>
        </p:nvSpPr>
        <p:spPr bwMode="auto">
          <a:xfrm>
            <a:off x="5326826" y="1100932"/>
            <a:ext cx="2224087" cy="5381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47061" y="1305017"/>
            <a:ext cx="648957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hlinkClick r:id="rId2"/>
              </a:rPr>
              <a:t>网站</a:t>
            </a:r>
            <a:endParaRPr lang="zh-CN" altLang="en-US" sz="3200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1447061" y="2437539"/>
            <a:ext cx="648957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hlinkClick r:id="rId2"/>
              </a:rPr>
              <a:t>schwork.gavinchen.top</a:t>
            </a:r>
            <a:endParaRPr lang="zh-CN" altLang="en-US" sz="32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1447061" y="3570062"/>
            <a:ext cx="648957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hlinkClick r:id="rId3" action="ppaction://hlinkfile"/>
              </a:rPr>
              <a:t>文件备用</a:t>
            </a:r>
            <a:endParaRPr lang="zh-CN" altLang="en-US" sz="3200" b="1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B0EF7304-7B62-47B0-8E3F-6CAACBD323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088" y="415925"/>
            <a:ext cx="4679950" cy="612775"/>
          </a:xfrm>
          <a:prstGeom prst="rect">
            <a:avLst/>
          </a:prstGeom>
          <a:gradFill rotWithShape="1">
            <a:gsLst>
              <a:gs pos="0">
                <a:srgbClr val="E3DFFA"/>
              </a:gs>
              <a:gs pos="100000">
                <a:schemeClr val="bg1"/>
              </a:gs>
            </a:gsLst>
            <a:lin ang="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9AA84089-582E-4348-9635-34348CC9A1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88950"/>
            <a:ext cx="108585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en-US" sz="3200" b="1" noProof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网站链接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 txBox="1">
            <a:spLocks noChangeArrowheads="1"/>
          </p:cNvSpPr>
          <p:nvPr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40789" y="71574"/>
            <a:ext cx="7054748" cy="7054747"/>
          </a:xfrm>
          <a:prstGeom prst="ellipse">
            <a:avLst/>
          </a:prstGeom>
          <a:gradFill>
            <a:gsLst>
              <a:gs pos="35000">
                <a:schemeClr val="accent1">
                  <a:alpha val="50000"/>
                </a:schemeClr>
              </a:gs>
              <a:gs pos="69000">
                <a:schemeClr val="accent3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74" name="标题 1"/>
          <p:cNvSpPr>
            <a:spLocks noChangeArrowheads="1"/>
          </p:cNvSpPr>
          <p:nvPr/>
        </p:nvSpPr>
        <p:spPr bwMode="auto">
          <a:xfrm flipH="1">
            <a:off x="10988675" y="449263"/>
            <a:ext cx="487363" cy="487362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5" name="标题 1"/>
          <p:cNvSpPr>
            <a:spLocks noChangeArrowheads="1"/>
          </p:cNvSpPr>
          <p:nvPr/>
        </p:nvSpPr>
        <p:spPr bwMode="auto">
          <a:xfrm>
            <a:off x="5068888" y="5110163"/>
            <a:ext cx="5426075" cy="4730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bg1"/>
            </a:solidFill>
            <a:miter lim="800000"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6" name="标题 1"/>
          <p:cNvSpPr>
            <a:spLocks noChangeArrowheads="1"/>
          </p:cNvSpPr>
          <p:nvPr/>
        </p:nvSpPr>
        <p:spPr bwMode="auto">
          <a:xfrm>
            <a:off x="4695825" y="1390650"/>
            <a:ext cx="6265863" cy="4406900"/>
          </a:xfrm>
          <a:prstGeom prst="roundRect">
            <a:avLst>
              <a:gd name="adj" fmla="val 5574"/>
            </a:avLst>
          </a:prstGeom>
          <a:noFill/>
          <a:ln w="12700" cap="sq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77" name="标题 1"/>
          <p:cNvSpPr txBox="1">
            <a:spLocks noChangeArrowheads="1"/>
          </p:cNvSpPr>
          <p:nvPr/>
        </p:nvSpPr>
        <p:spPr bwMode="auto">
          <a:xfrm>
            <a:off x="5068888" y="1879600"/>
            <a:ext cx="29337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PART</a:t>
            </a:r>
            <a:endParaRPr kumimoji="1" lang="en-US" altLang="en-US" noProof="1"/>
          </a:p>
        </p:txBody>
      </p:sp>
      <p:sp>
        <p:nvSpPr>
          <p:cNvPr id="7178" name="标题 1"/>
          <p:cNvSpPr txBox="1">
            <a:spLocks noChangeArrowheads="1"/>
          </p:cNvSpPr>
          <p:nvPr/>
        </p:nvSpPr>
        <p:spPr bwMode="auto">
          <a:xfrm>
            <a:off x="5068888" y="2975104"/>
            <a:ext cx="5815012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1" lang="zh-CN" altLang="zh-CN" sz="48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页面设计与布局特色</a:t>
            </a:r>
            <a:endParaRPr kumimoji="1" lang="zh-CN" altLang="en-US" sz="4800" b="1" noProof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5194300" y="5200650"/>
            <a:ext cx="4508500" cy="30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lnSpc>
                <a:spcPct val="110000"/>
              </a:lnSpc>
              <a:defRPr/>
            </a:pPr>
            <a:r>
              <a:rPr kumimoji="1" lang="zh-CN" altLang="en-US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lt"/>
                <a:ea typeface="OPPOSans R" panose="00020600040101010101"/>
              </a:rPr>
              <a:t>个人网站搭建讲解</a:t>
            </a:r>
            <a:endParaRPr kumimoji="1" lang="zh-CN" altLang="en-US" noProof="1"/>
          </a:p>
        </p:txBody>
      </p:sp>
      <p:sp>
        <p:nvSpPr>
          <p:cNvPr id="12" name="标题 1"/>
          <p:cNvSpPr txBox="1"/>
          <p:nvPr/>
        </p:nvSpPr>
        <p:spPr>
          <a:xfrm rot="18265186" flipH="1">
            <a:off x="-3426624" y="30742"/>
            <a:ext cx="7092757" cy="7092756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3" name="标题 1"/>
          <p:cNvSpPr txBox="1"/>
          <p:nvPr/>
        </p:nvSpPr>
        <p:spPr>
          <a:xfrm rot="18265186" flipH="1">
            <a:off x="-4999400" y="-1895771"/>
            <a:ext cx="9518645" cy="9460670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14" name="标题 1"/>
          <p:cNvSpPr txBox="1"/>
          <p:nvPr/>
        </p:nvSpPr>
        <p:spPr>
          <a:xfrm rot="18204317" flipH="1">
            <a:off x="-4017719" y="-744783"/>
            <a:ext cx="8203720" cy="7984465"/>
          </a:xfrm>
          <a:prstGeom prst="ellipse">
            <a:avLst/>
          </a:prstGeom>
          <a:noFill/>
          <a:ln w="254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47000"/>
                  </a:schemeClr>
                </a:gs>
              </a:gsLst>
              <a:lin ang="5400000" scaled="0"/>
            </a:gradFill>
            <a:miter/>
          </a:ln>
        </p:spPr>
        <p:txBody>
          <a:bodyPr anchor="ctr"/>
          <a:lstStyle/>
          <a:p>
            <a:pPr algn="ctr"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89" name="标题 1"/>
          <p:cNvSpPr>
            <a:spLocks noChangeArrowheads="1"/>
          </p:cNvSpPr>
          <p:nvPr/>
        </p:nvSpPr>
        <p:spPr bwMode="auto">
          <a:xfrm rot="17103478" flipH="1">
            <a:off x="2217738" y="6338888"/>
            <a:ext cx="136525" cy="1365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0" name="标题 1"/>
          <p:cNvSpPr>
            <a:spLocks noChangeArrowheads="1"/>
          </p:cNvSpPr>
          <p:nvPr/>
        </p:nvSpPr>
        <p:spPr bwMode="auto">
          <a:xfrm rot="17103478" flipH="1">
            <a:off x="4074319" y="2817019"/>
            <a:ext cx="71437" cy="730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1" name="标题 1"/>
          <p:cNvSpPr>
            <a:spLocks noChangeArrowheads="1"/>
          </p:cNvSpPr>
          <p:nvPr/>
        </p:nvSpPr>
        <p:spPr bwMode="auto">
          <a:xfrm flipH="1">
            <a:off x="-2143125" y="654050"/>
            <a:ext cx="5189538" cy="5189538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2" name="标题 1"/>
          <p:cNvSpPr>
            <a:spLocks noChangeArrowheads="1"/>
          </p:cNvSpPr>
          <p:nvPr/>
        </p:nvSpPr>
        <p:spPr bwMode="auto">
          <a:xfrm flipH="1">
            <a:off x="5662613" y="4908550"/>
            <a:ext cx="269875" cy="26987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3" name="标题 1"/>
          <p:cNvSpPr>
            <a:spLocks noChangeArrowheads="1"/>
          </p:cNvSpPr>
          <p:nvPr/>
        </p:nvSpPr>
        <p:spPr bwMode="auto">
          <a:xfrm flipV="1">
            <a:off x="2982913" y="182563"/>
            <a:ext cx="842962" cy="842962"/>
          </a:xfrm>
          <a:custGeom>
            <a:avLst/>
            <a:gdLst>
              <a:gd name="T0" fmla="*/ 0 w 842963"/>
              <a:gd name="T1" fmla="*/ 381001 h 842963"/>
              <a:gd name="T2" fmla="*/ 377825 w 842963"/>
              <a:gd name="T3" fmla="*/ 4763 h 842963"/>
              <a:gd name="T4" fmla="*/ 0 w 842963"/>
              <a:gd name="T5" fmla="*/ 381001 h 842963"/>
              <a:gd name="T6" fmla="*/ 9525 w 842963"/>
              <a:gd name="T7" fmla="*/ 512762 h 842963"/>
              <a:gd name="T8" fmla="*/ 0 w 842963"/>
              <a:gd name="T9" fmla="*/ 511175 h 842963"/>
              <a:gd name="T10" fmla="*/ 26987 w 842963"/>
              <a:gd name="T11" fmla="*/ 450849 h 842963"/>
              <a:gd name="T12" fmla="*/ 449261 w 842963"/>
              <a:gd name="T13" fmla="*/ 26987 h 842963"/>
              <a:gd name="T14" fmla="*/ 517524 w 842963"/>
              <a:gd name="T15" fmla="*/ 0 h 842963"/>
              <a:gd name="T16" fmla="*/ 9525 w 842963"/>
              <a:gd name="T17" fmla="*/ 512762 h 842963"/>
              <a:gd name="T18" fmla="*/ 31750 w 842963"/>
              <a:gd name="T19" fmla="*/ 619124 h 842963"/>
              <a:gd name="T20" fmla="*/ 50800 w 842963"/>
              <a:gd name="T21" fmla="*/ 561974 h 842963"/>
              <a:gd name="T22" fmla="*/ 558799 w 842963"/>
              <a:gd name="T23" fmla="*/ 53975 h 842963"/>
              <a:gd name="T24" fmla="*/ 609599 w 842963"/>
              <a:gd name="T25" fmla="*/ 46037 h 842963"/>
              <a:gd name="T26" fmla="*/ 31750 w 842963"/>
              <a:gd name="T27" fmla="*/ 619124 h 842963"/>
              <a:gd name="T28" fmla="*/ 107950 w 842963"/>
              <a:gd name="T29" fmla="*/ 696912 h 842963"/>
              <a:gd name="T30" fmla="*/ 92075 w 842963"/>
              <a:gd name="T31" fmla="*/ 695325 h 842963"/>
              <a:gd name="T32" fmla="*/ 100013 w 842963"/>
              <a:gd name="T33" fmla="*/ 646112 h 842963"/>
              <a:gd name="T34" fmla="*/ 642938 w 842963"/>
              <a:gd name="T35" fmla="*/ 104775 h 842963"/>
              <a:gd name="T36" fmla="*/ 692150 w 842963"/>
              <a:gd name="T37" fmla="*/ 93663 h 842963"/>
              <a:gd name="T38" fmla="*/ 690563 w 842963"/>
              <a:gd name="T39" fmla="*/ 111125 h 842963"/>
              <a:gd name="T40" fmla="*/ 107950 w 842963"/>
              <a:gd name="T41" fmla="*/ 696912 h 842963"/>
              <a:gd name="T42" fmla="*/ 139700 w 842963"/>
              <a:gd name="T43" fmla="*/ 757237 h 842963"/>
              <a:gd name="T44" fmla="*/ 738187 w 842963"/>
              <a:gd name="T45" fmla="*/ 157162 h 842963"/>
              <a:gd name="T46" fmla="*/ 754062 w 842963"/>
              <a:gd name="T47" fmla="*/ 155575 h 842963"/>
              <a:gd name="T48" fmla="*/ 742950 w 842963"/>
              <a:gd name="T49" fmla="*/ 200025 h 842963"/>
              <a:gd name="T50" fmla="*/ 198437 w 842963"/>
              <a:gd name="T51" fmla="*/ 744537 h 842963"/>
              <a:gd name="T52" fmla="*/ 139700 w 842963"/>
              <a:gd name="T53" fmla="*/ 757237 h 842963"/>
              <a:gd name="T54" fmla="*/ 263525 w 842963"/>
              <a:gd name="T55" fmla="*/ 799504 h 842963"/>
              <a:gd name="T56" fmla="*/ 233363 w 842963"/>
              <a:gd name="T57" fmla="*/ 795337 h 842963"/>
              <a:gd name="T58" fmla="*/ 808037 w 842963"/>
              <a:gd name="T59" fmla="*/ 223838 h 842963"/>
              <a:gd name="T60" fmla="*/ 787400 w 842963"/>
              <a:gd name="T61" fmla="*/ 290513 h 842963"/>
              <a:gd name="T62" fmla="*/ 288925 w 842963"/>
              <a:gd name="T63" fmla="*/ 790575 h 842963"/>
              <a:gd name="T64" fmla="*/ 263525 w 842963"/>
              <a:gd name="T65" fmla="*/ 799504 h 842963"/>
              <a:gd name="T66" fmla="*/ 471487 w 842963"/>
              <a:gd name="T67" fmla="*/ 833437 h 842963"/>
              <a:gd name="T68" fmla="*/ 830262 w 842963"/>
              <a:gd name="T69" fmla="*/ 479424 h 842963"/>
              <a:gd name="T70" fmla="*/ 471487 w 842963"/>
              <a:gd name="T71" fmla="*/ 833437 h 842963"/>
              <a:gd name="T72" fmla="*/ 331788 w 842963"/>
              <a:gd name="T73" fmla="*/ 842962 h 842963"/>
              <a:gd name="T74" fmla="*/ 842962 w 842963"/>
              <a:gd name="T75" fmla="*/ 334963 h 842963"/>
              <a:gd name="T76" fmla="*/ 811212 w 842963"/>
              <a:gd name="T77" fmla="*/ 404595 h 842963"/>
              <a:gd name="T78" fmla="*/ 400050 w 842963"/>
              <a:gd name="T79" fmla="*/ 812894 h 842963"/>
              <a:gd name="T80" fmla="*/ 331788 w 842963"/>
              <a:gd name="T81" fmla="*/ 842962 h 84296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842963" h="842963">
                <a:moveTo>
                  <a:pt x="0" y="381001"/>
                </a:moveTo>
                <a:cubicBezTo>
                  <a:pt x="3175" y="309563"/>
                  <a:pt x="309562" y="6350"/>
                  <a:pt x="377825" y="4763"/>
                </a:cubicBezTo>
                <a:cubicBezTo>
                  <a:pt x="252412" y="130176"/>
                  <a:pt x="123825" y="258763"/>
                  <a:pt x="0" y="381001"/>
                </a:cubicBezTo>
                <a:close/>
                <a:moveTo>
                  <a:pt x="9525" y="512763"/>
                </a:moveTo>
                <a:cubicBezTo>
                  <a:pt x="6350" y="512763"/>
                  <a:pt x="3175" y="512763"/>
                  <a:pt x="0" y="511176"/>
                </a:cubicBezTo>
                <a:cubicBezTo>
                  <a:pt x="7937" y="490538"/>
                  <a:pt x="12700" y="465138"/>
                  <a:pt x="26987" y="450850"/>
                </a:cubicBezTo>
                <a:cubicBezTo>
                  <a:pt x="166687" y="307975"/>
                  <a:pt x="306387" y="166688"/>
                  <a:pt x="449262" y="26987"/>
                </a:cubicBezTo>
                <a:cubicBezTo>
                  <a:pt x="463550" y="12700"/>
                  <a:pt x="490538" y="11112"/>
                  <a:pt x="517525" y="0"/>
                </a:cubicBezTo>
                <a:cubicBezTo>
                  <a:pt x="342900" y="176213"/>
                  <a:pt x="176212" y="344488"/>
                  <a:pt x="9525" y="512763"/>
                </a:cubicBezTo>
                <a:close/>
                <a:moveTo>
                  <a:pt x="31750" y="619125"/>
                </a:moveTo>
                <a:cubicBezTo>
                  <a:pt x="39687" y="595313"/>
                  <a:pt x="39687" y="573088"/>
                  <a:pt x="50800" y="561975"/>
                </a:cubicBezTo>
                <a:cubicBezTo>
                  <a:pt x="219075" y="390525"/>
                  <a:pt x="387350" y="222250"/>
                  <a:pt x="558800" y="53975"/>
                </a:cubicBezTo>
                <a:cubicBezTo>
                  <a:pt x="569913" y="42862"/>
                  <a:pt x="592138" y="41275"/>
                  <a:pt x="609600" y="46037"/>
                </a:cubicBezTo>
                <a:cubicBezTo>
                  <a:pt x="420687" y="233362"/>
                  <a:pt x="231775" y="420687"/>
                  <a:pt x="31750" y="619125"/>
                </a:cubicBezTo>
                <a:close/>
                <a:moveTo>
                  <a:pt x="107950" y="696913"/>
                </a:moveTo>
                <a:cubicBezTo>
                  <a:pt x="103188" y="695326"/>
                  <a:pt x="96838" y="695326"/>
                  <a:pt x="92075" y="695326"/>
                </a:cubicBezTo>
                <a:cubicBezTo>
                  <a:pt x="95250" y="679451"/>
                  <a:pt x="90488" y="655638"/>
                  <a:pt x="100013" y="646113"/>
                </a:cubicBezTo>
                <a:cubicBezTo>
                  <a:pt x="279400" y="465138"/>
                  <a:pt x="460376" y="284163"/>
                  <a:pt x="642939" y="104775"/>
                </a:cubicBezTo>
                <a:cubicBezTo>
                  <a:pt x="652464" y="95250"/>
                  <a:pt x="674689" y="96838"/>
                  <a:pt x="692151" y="93663"/>
                </a:cubicBezTo>
                <a:cubicBezTo>
                  <a:pt x="690564" y="100013"/>
                  <a:pt x="690564" y="104775"/>
                  <a:pt x="690564" y="111125"/>
                </a:cubicBezTo>
                <a:cubicBezTo>
                  <a:pt x="496889" y="306388"/>
                  <a:pt x="301625" y="501651"/>
                  <a:pt x="107950" y="696913"/>
                </a:cubicBezTo>
                <a:close/>
                <a:moveTo>
                  <a:pt x="139700" y="757238"/>
                </a:moveTo>
                <a:cubicBezTo>
                  <a:pt x="349250" y="547688"/>
                  <a:pt x="542926" y="352425"/>
                  <a:pt x="738188" y="157162"/>
                </a:cubicBezTo>
                <a:cubicBezTo>
                  <a:pt x="742951" y="157162"/>
                  <a:pt x="749301" y="155575"/>
                  <a:pt x="754063" y="155575"/>
                </a:cubicBezTo>
                <a:cubicBezTo>
                  <a:pt x="750888" y="171450"/>
                  <a:pt x="752476" y="190500"/>
                  <a:pt x="742951" y="200025"/>
                </a:cubicBezTo>
                <a:cubicBezTo>
                  <a:pt x="563563" y="382588"/>
                  <a:pt x="381000" y="565150"/>
                  <a:pt x="198437" y="744538"/>
                </a:cubicBezTo>
                <a:cubicBezTo>
                  <a:pt x="188912" y="754063"/>
                  <a:pt x="168275" y="752476"/>
                  <a:pt x="139700" y="757238"/>
                </a:cubicBezTo>
                <a:close/>
                <a:moveTo>
                  <a:pt x="263525" y="799505"/>
                </a:moveTo>
                <a:cubicBezTo>
                  <a:pt x="253603" y="800101"/>
                  <a:pt x="242888" y="798513"/>
                  <a:pt x="233363" y="795338"/>
                </a:cubicBezTo>
                <a:cubicBezTo>
                  <a:pt x="420688" y="609601"/>
                  <a:pt x="608013" y="422275"/>
                  <a:pt x="808038" y="223838"/>
                </a:cubicBezTo>
                <a:cubicBezTo>
                  <a:pt x="800101" y="254000"/>
                  <a:pt x="800101" y="277813"/>
                  <a:pt x="787401" y="290513"/>
                </a:cubicBezTo>
                <a:cubicBezTo>
                  <a:pt x="622301" y="458788"/>
                  <a:pt x="455613" y="625476"/>
                  <a:pt x="288925" y="790576"/>
                </a:cubicBezTo>
                <a:cubicBezTo>
                  <a:pt x="282575" y="796132"/>
                  <a:pt x="273447" y="798910"/>
                  <a:pt x="263525" y="799505"/>
                </a:cubicBezTo>
                <a:close/>
                <a:moveTo>
                  <a:pt x="471488" y="833438"/>
                </a:moveTo>
                <a:cubicBezTo>
                  <a:pt x="592138" y="714907"/>
                  <a:pt x="714376" y="594795"/>
                  <a:pt x="830263" y="479425"/>
                </a:cubicBezTo>
                <a:cubicBezTo>
                  <a:pt x="833438" y="539481"/>
                  <a:pt x="544513" y="830277"/>
                  <a:pt x="471488" y="833438"/>
                </a:cubicBezTo>
                <a:close/>
                <a:moveTo>
                  <a:pt x="331788" y="842963"/>
                </a:moveTo>
                <a:cubicBezTo>
                  <a:pt x="504826" y="672047"/>
                  <a:pt x="668338" y="509044"/>
                  <a:pt x="842963" y="334963"/>
                </a:cubicBezTo>
                <a:cubicBezTo>
                  <a:pt x="830263" y="363449"/>
                  <a:pt x="825501" y="388770"/>
                  <a:pt x="811213" y="404595"/>
                </a:cubicBezTo>
                <a:cubicBezTo>
                  <a:pt x="674688" y="540695"/>
                  <a:pt x="538163" y="678377"/>
                  <a:pt x="400050" y="812895"/>
                </a:cubicBezTo>
                <a:cubicBezTo>
                  <a:pt x="385763" y="827137"/>
                  <a:pt x="360363" y="831885"/>
                  <a:pt x="331788" y="8429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-2127250" y="2824163"/>
            <a:ext cx="3910013" cy="3906837"/>
          </a:xfrm>
          <a:prstGeom prst="ellipse">
            <a:avLst/>
          </a:prstGeom>
          <a:solidFill>
            <a:schemeClr val="accent4">
              <a:alpha val="80000"/>
            </a:schemeClr>
          </a:solidFill>
          <a:ln cap="sq">
            <a:noFill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sp>
        <p:nvSpPr>
          <p:cNvPr id="7195" name="标题 1"/>
          <p:cNvSpPr>
            <a:spLocks noChangeArrowheads="1"/>
          </p:cNvSpPr>
          <p:nvPr/>
        </p:nvSpPr>
        <p:spPr bwMode="auto">
          <a:xfrm flipH="1">
            <a:off x="3944938" y="2763838"/>
            <a:ext cx="947737" cy="946150"/>
          </a:xfrm>
          <a:prstGeom prst="ellipse">
            <a:avLst/>
          </a:prstGeom>
          <a:gradFill rotWithShape="1">
            <a:gsLst>
              <a:gs pos="0">
                <a:srgbClr val="C7C0F5"/>
              </a:gs>
              <a:gs pos="100000">
                <a:schemeClr val="accent1"/>
              </a:gs>
            </a:gsLst>
            <a:lin ang="84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7196" name="标题 1"/>
          <p:cNvSpPr>
            <a:spLocks noChangeArrowheads="1"/>
          </p:cNvSpPr>
          <p:nvPr/>
        </p:nvSpPr>
        <p:spPr bwMode="auto">
          <a:xfrm flipH="1">
            <a:off x="3230563" y="4725988"/>
            <a:ext cx="954087" cy="954087"/>
          </a:xfrm>
          <a:custGeom>
            <a:avLst/>
            <a:gdLst>
              <a:gd name="T0" fmla="*/ 477044 w 272"/>
              <a:gd name="T1" fmla="*/ 813780 h 272"/>
              <a:gd name="T2" fmla="*/ 140307 w 272"/>
              <a:gd name="T3" fmla="*/ 477044 h 272"/>
              <a:gd name="T4" fmla="*/ 477044 w 272"/>
              <a:gd name="T5" fmla="*/ 140307 h 272"/>
              <a:gd name="T6" fmla="*/ 813780 w 272"/>
              <a:gd name="T7" fmla="*/ 477044 h 272"/>
              <a:gd name="T8" fmla="*/ 477044 w 272"/>
              <a:gd name="T9" fmla="*/ 813780 h 272"/>
              <a:gd name="T10" fmla="*/ 477044 w 272"/>
              <a:gd name="T11" fmla="*/ 0 h 272"/>
              <a:gd name="T12" fmla="*/ 0 w 272"/>
              <a:gd name="T13" fmla="*/ 477044 h 272"/>
              <a:gd name="T14" fmla="*/ 477044 w 272"/>
              <a:gd name="T15" fmla="*/ 954087 h 272"/>
              <a:gd name="T16" fmla="*/ 954087 w 272"/>
              <a:gd name="T17" fmla="*/ 477044 h 272"/>
              <a:gd name="T18" fmla="*/ 477044 w 272"/>
              <a:gd name="T19" fmla="*/ 0 h 27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72" h="272">
                <a:moveTo>
                  <a:pt x="136" y="232"/>
                </a:moveTo>
                <a:cubicBezTo>
                  <a:pt x="83" y="232"/>
                  <a:pt x="40" y="189"/>
                  <a:pt x="40" y="136"/>
                </a:cubicBezTo>
                <a:cubicBezTo>
                  <a:pt x="40" y="84"/>
                  <a:pt x="83" y="40"/>
                  <a:pt x="136" y="40"/>
                </a:cubicBezTo>
                <a:cubicBezTo>
                  <a:pt x="188" y="40"/>
                  <a:pt x="232" y="84"/>
                  <a:pt x="232" y="136"/>
                </a:cubicBezTo>
                <a:cubicBezTo>
                  <a:pt x="232" y="189"/>
                  <a:pt x="188" y="232"/>
                  <a:pt x="136" y="232"/>
                </a:cubicBezTo>
                <a:moveTo>
                  <a:pt x="136" y="0"/>
                </a:moveTo>
                <a:cubicBezTo>
                  <a:pt x="61" y="0"/>
                  <a:pt x="0" y="61"/>
                  <a:pt x="0" y="136"/>
                </a:cubicBezTo>
                <a:cubicBezTo>
                  <a:pt x="0" y="211"/>
                  <a:pt x="61" y="272"/>
                  <a:pt x="136" y="272"/>
                </a:cubicBezTo>
                <a:cubicBezTo>
                  <a:pt x="211" y="272"/>
                  <a:pt x="272" y="211"/>
                  <a:pt x="272" y="136"/>
                </a:cubicBezTo>
                <a:cubicBezTo>
                  <a:pt x="272" y="61"/>
                  <a:pt x="211" y="0"/>
                  <a:pt x="136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7" name="标题 1"/>
          <p:cNvSpPr>
            <a:spLocks noChangeArrowheads="1"/>
          </p:cNvSpPr>
          <p:nvPr/>
        </p:nvSpPr>
        <p:spPr bwMode="auto">
          <a:xfrm flipH="1">
            <a:off x="3048000" y="1873250"/>
            <a:ext cx="539750" cy="541338"/>
          </a:xfrm>
          <a:custGeom>
            <a:avLst/>
            <a:gdLst>
              <a:gd name="T0" fmla="*/ 0 w 540686"/>
              <a:gd name="T1" fmla="*/ 270669 h 540686"/>
              <a:gd name="T2" fmla="*/ 269875 w 540686"/>
              <a:gd name="T3" fmla="*/ 0 h 540686"/>
              <a:gd name="T4" fmla="*/ 539750 w 540686"/>
              <a:gd name="T5" fmla="*/ 270669 h 540686"/>
              <a:gd name="T6" fmla="*/ 269875 w 540686"/>
              <a:gd name="T7" fmla="*/ 541338 h 540686"/>
              <a:gd name="T8" fmla="*/ 0 w 540686"/>
              <a:gd name="T9" fmla="*/ 270669 h 540686"/>
              <a:gd name="T10" fmla="*/ 134937 w 540686"/>
              <a:gd name="T11" fmla="*/ 270669 h 540686"/>
              <a:gd name="T12" fmla="*/ 269874 w 540686"/>
              <a:gd name="T13" fmla="*/ 406003 h 540686"/>
              <a:gd name="T14" fmla="*/ 404811 w 540686"/>
              <a:gd name="T15" fmla="*/ 270669 h 540686"/>
              <a:gd name="T16" fmla="*/ 269874 w 540686"/>
              <a:gd name="T17" fmla="*/ 135335 h 540686"/>
              <a:gd name="T18" fmla="*/ 134937 w 540686"/>
              <a:gd name="T19" fmla="*/ 270669 h 54068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40686" h="540686">
                <a:moveTo>
                  <a:pt x="0" y="270343"/>
                </a:moveTo>
                <a:cubicBezTo>
                  <a:pt x="0" y="121037"/>
                  <a:pt x="121037" y="0"/>
                  <a:pt x="270343" y="0"/>
                </a:cubicBezTo>
                <a:cubicBezTo>
                  <a:pt x="419649" y="0"/>
                  <a:pt x="540686" y="121037"/>
                  <a:pt x="540686" y="270343"/>
                </a:cubicBezTo>
                <a:cubicBezTo>
                  <a:pt x="540686" y="419649"/>
                  <a:pt x="419649" y="540686"/>
                  <a:pt x="270343" y="540686"/>
                </a:cubicBezTo>
                <a:cubicBezTo>
                  <a:pt x="121037" y="540686"/>
                  <a:pt x="0" y="419649"/>
                  <a:pt x="0" y="270343"/>
                </a:cubicBezTo>
                <a:close/>
                <a:moveTo>
                  <a:pt x="135171" y="270343"/>
                </a:moveTo>
                <a:cubicBezTo>
                  <a:pt x="135171" y="344996"/>
                  <a:pt x="195689" y="405514"/>
                  <a:pt x="270342" y="405514"/>
                </a:cubicBezTo>
                <a:cubicBezTo>
                  <a:pt x="344995" y="405514"/>
                  <a:pt x="405513" y="344996"/>
                  <a:pt x="405513" y="270343"/>
                </a:cubicBezTo>
                <a:cubicBezTo>
                  <a:pt x="405513" y="195690"/>
                  <a:pt x="344995" y="135172"/>
                  <a:pt x="270342" y="135172"/>
                </a:cubicBezTo>
                <a:cubicBezTo>
                  <a:pt x="195689" y="135172"/>
                  <a:pt x="135171" y="195690"/>
                  <a:pt x="135171" y="270343"/>
                </a:cubicBez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98" name="标题 1"/>
          <p:cNvSpPr>
            <a:spLocks noChangeArrowheads="1"/>
          </p:cNvSpPr>
          <p:nvPr/>
        </p:nvSpPr>
        <p:spPr bwMode="auto">
          <a:xfrm rot="17103478" flipH="1">
            <a:off x="1885156" y="462757"/>
            <a:ext cx="201613" cy="203200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endParaRPr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1089025" y="-41275"/>
            <a:ext cx="711200" cy="712788"/>
          </a:xfrm>
          <a:custGeom>
            <a:avLst/>
            <a:gdLst/>
            <a:ahLst/>
            <a:cxnLst/>
            <a:rect l="0" t="0" r="0" b="0"/>
            <a:pathLst>
              <a:path w="493930" h="493930">
                <a:moveTo>
                  <a:pt x="495035" y="249502"/>
                </a:moveTo>
                <a:cubicBezTo>
                  <a:pt x="495035" y="385106"/>
                  <a:pt x="385106" y="495035"/>
                  <a:pt x="249502" y="495035"/>
                </a:cubicBezTo>
                <a:cubicBezTo>
                  <a:pt x="113897" y="495035"/>
                  <a:pt x="3968" y="385106"/>
                  <a:pt x="3968" y="249502"/>
                </a:cubicBezTo>
                <a:cubicBezTo>
                  <a:pt x="3968" y="113897"/>
                  <a:pt x="113897" y="3968"/>
                  <a:pt x="249502" y="3968"/>
                </a:cubicBezTo>
                <a:cubicBezTo>
                  <a:pt x="385106" y="3968"/>
                  <a:pt x="495035" y="113897"/>
                  <a:pt x="495035" y="249502"/>
                </a:cubicBezTo>
                <a:close/>
              </a:path>
            </a:pathLst>
          </a:custGeom>
          <a:solidFill>
            <a:schemeClr val="accent3"/>
          </a:solidFill>
          <a:ln w="7040" cap="flat">
            <a:noFill/>
            <a:miter/>
          </a:ln>
        </p:spPr>
        <p:txBody>
          <a:bodyPr/>
          <a:lstStyle/>
          <a:p>
            <a:pPr eaLnBrk="1" fontAlgn="auto" hangingPunct="1">
              <a:lnSpc>
                <a:spcPct val="110000"/>
              </a:lnSpc>
              <a:defRPr/>
            </a:pPr>
            <a:endParaRPr kumimoji="1" lang="zh-CN" altLang="en-US" noProof="1"/>
          </a:p>
        </p:txBody>
      </p:sp>
      <p:cxnSp>
        <p:nvCxnSpPr>
          <p:cNvPr id="7200" name="标题 1"/>
          <p:cNvCxnSpPr>
            <a:cxnSpLocks noChangeShapeType="1"/>
          </p:cNvCxnSpPr>
          <p:nvPr/>
        </p:nvCxnSpPr>
        <p:spPr bwMode="auto">
          <a:xfrm>
            <a:off x="7173913" y="5346700"/>
            <a:ext cx="314960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01" name="标题 1"/>
          <p:cNvSpPr txBox="1">
            <a:spLocks noChangeArrowheads="1"/>
          </p:cNvSpPr>
          <p:nvPr/>
        </p:nvSpPr>
        <p:spPr bwMode="auto">
          <a:xfrm>
            <a:off x="7926388" y="590550"/>
            <a:ext cx="2203450" cy="239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kumimoji="1" lang="zh-CN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0</a:t>
            </a:r>
            <a:r>
              <a:rPr kumimoji="1" lang="en-US" altLang="zh-CN" sz="7200" noProof="1">
                <a:solidFill>
                  <a:srgbClr val="7461E5"/>
                </a:solidFill>
                <a:latin typeface="OPPOSans H" panose="00020600040101010101" charset="-122"/>
                <a:ea typeface="OPPOSans H" panose="00020600040101010101" charset="-122"/>
              </a:rPr>
              <a:t>4</a:t>
            </a:r>
            <a:endParaRPr kumimoji="1" lang="zh-CN" altLang="en-US" noProof="1"/>
          </a:p>
        </p:txBody>
      </p:sp>
      <p:sp>
        <p:nvSpPr>
          <p:cNvPr id="7202" name="标题 1"/>
          <p:cNvSpPr>
            <a:spLocks noChangeArrowheads="1"/>
          </p:cNvSpPr>
          <p:nvPr/>
        </p:nvSpPr>
        <p:spPr bwMode="auto">
          <a:xfrm>
            <a:off x="5281613" y="1119188"/>
            <a:ext cx="2224087" cy="5381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100000">
                <a:srgbClr val="0CA6C0"/>
              </a:gs>
            </a:gsLst>
            <a:lin ang="20400000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US" altLang="zh-CN" sz="2400" b="1">
                <a:solidFill>
                  <a:schemeClr val="bg1"/>
                </a:solidFill>
              </a:rPr>
              <a:t>By Gavin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7461E5"/>
      </a:accent1>
      <a:accent2>
        <a:srgbClr val="46A6FE"/>
      </a:accent2>
      <a:accent3>
        <a:srgbClr val="0CA6C0"/>
      </a:accent3>
      <a:accent4>
        <a:srgbClr val="32C4B3"/>
      </a:accent4>
      <a:accent5>
        <a:srgbClr val="BF9000"/>
      </a:accent5>
      <a:accent6>
        <a:srgbClr val="4786D8"/>
      </a:accent6>
      <a:hlink>
        <a:srgbClr val="564EF8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7461E5"/>
    </a:accent1>
    <a:accent2>
      <a:srgbClr val="46A6FE"/>
    </a:accent2>
    <a:accent3>
      <a:srgbClr val="0CA6C0"/>
    </a:accent3>
    <a:accent4>
      <a:srgbClr val="32C4B3"/>
    </a:accent4>
    <a:accent5>
      <a:srgbClr val="BF9000"/>
    </a:accent5>
    <a:accent6>
      <a:srgbClr val="4786D8"/>
    </a:accent6>
    <a:hlink>
      <a:srgbClr val="564EF8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</TotalTime>
  <Words>864</Words>
  <Application>Microsoft Office PowerPoint</Application>
  <PresentationFormat>宽屏</PresentationFormat>
  <Paragraphs>139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1" baseType="lpstr">
      <vt:lpstr>Microsoft PhagsPa</vt:lpstr>
      <vt:lpstr>微软雅黑</vt:lpstr>
      <vt:lpstr>OPPOSans R</vt:lpstr>
      <vt:lpstr>Source Han Sans</vt:lpstr>
      <vt:lpstr>OPPOSans H</vt:lpstr>
      <vt:lpstr>Source Han Sans CN Bold</vt:lpstr>
      <vt:lpstr>Arial</vt:lpstr>
      <vt:lpstr>等线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50</cp:revision>
  <dcterms:created xsi:type="dcterms:W3CDTF">2024-12-03T05:00:00Z</dcterms:created>
  <dcterms:modified xsi:type="dcterms:W3CDTF">2024-12-05T05:36:39Z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2052-11.1.0.10009</vt:lpwstr>
  </property>
</Properties>
</file>